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07" r:id="rId1"/>
    <p:sldMasterId id="2147483773" r:id="rId2"/>
    <p:sldMasterId id="2147483648" r:id="rId3"/>
    <p:sldMasterId id="2147484056" r:id="rId4"/>
  </p:sldMasterIdLst>
  <p:sldIdLst>
    <p:sldId id="278" r:id="rId5"/>
    <p:sldId id="282" r:id="rId6"/>
    <p:sldId id="264" r:id="rId7"/>
    <p:sldId id="261" r:id="rId8"/>
    <p:sldId id="263" r:id="rId9"/>
    <p:sldId id="267" r:id="rId10"/>
    <p:sldId id="273" r:id="rId11"/>
    <p:sldId id="274" r:id="rId12"/>
    <p:sldId id="275" r:id="rId13"/>
    <p:sldId id="276" r:id="rId14"/>
    <p:sldId id="284" r:id="rId15"/>
    <p:sldId id="285" r:id="rId16"/>
    <p:sldId id="286" r:id="rId17"/>
    <p:sldId id="287" r:id="rId18"/>
    <p:sldId id="288" r:id="rId19"/>
    <p:sldId id="289" r:id="rId20"/>
    <p:sldId id="290" r:id="rId21"/>
    <p:sldId id="291" r:id="rId22"/>
    <p:sldId id="292" r:id="rId23"/>
    <p:sldId id="293" r:id="rId24"/>
    <p:sldId id="294" r:id="rId25"/>
    <p:sldId id="297" r:id="rId26"/>
    <p:sldId id="298" r:id="rId27"/>
    <p:sldId id="299" r:id="rId28"/>
    <p:sldId id="300" r:id="rId29"/>
    <p:sldId id="301" r:id="rId30"/>
    <p:sldId id="302" r:id="rId31"/>
    <p:sldId id="303" r:id="rId32"/>
    <p:sldId id="304" r:id="rId33"/>
    <p:sldId id="305" r:id="rId34"/>
    <p:sldId id="306" r:id="rId35"/>
    <p:sldId id="308" r:id="rId36"/>
    <p:sldId id="309" r:id="rId37"/>
    <p:sldId id="310" r:id="rId38"/>
    <p:sldId id="311" r:id="rId39"/>
    <p:sldId id="312" r:id="rId40"/>
    <p:sldId id="313" r:id="rId41"/>
    <p:sldId id="314" r:id="rId42"/>
    <p:sldId id="315" r:id="rId43"/>
    <p:sldId id="316" r:id="rId44"/>
    <p:sldId id="317" r:id="rId45"/>
    <p:sldId id="318" r:id="rId46"/>
    <p:sldId id="319" r:id="rId47"/>
    <p:sldId id="320" r:id="rId48"/>
    <p:sldId id="321" r:id="rId49"/>
  </p:sldIdLst>
  <p:sldSz cx="12192000" cy="6858000"/>
  <p:notesSz cx="6858000" cy="9144000"/>
  <p:defaultTex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Evin" id="{99323872-6960-46DB-9443-1FACFD33845C}">
          <p14:sldIdLst>
            <p14:sldId id="278"/>
            <p14:sldId id="282"/>
            <p14:sldId id="264"/>
            <p14:sldId id="261"/>
            <p14:sldId id="263"/>
            <p14:sldId id="267"/>
            <p14:sldId id="273"/>
            <p14:sldId id="274"/>
            <p14:sldId id="275"/>
            <p14:sldId id="276"/>
          </p14:sldIdLst>
        </p14:section>
        <p14:section name="Hilal" id="{57AE1306-9E82-44EC-9624-1AC8F51C3D5F}">
          <p14:sldIdLst>
            <p14:sldId id="284"/>
            <p14:sldId id="285"/>
            <p14:sldId id="286"/>
            <p14:sldId id="287"/>
            <p14:sldId id="288"/>
            <p14:sldId id="289"/>
            <p14:sldId id="290"/>
            <p14:sldId id="291"/>
            <p14:sldId id="292"/>
            <p14:sldId id="293"/>
            <p14:sldId id="294"/>
          </p14:sldIdLst>
        </p14:section>
        <p14:section name="Emine" id="{F73D9482-3AD6-44EB-8C9D-00907F4D04B5}">
          <p14:sldIdLst>
            <p14:sldId id="297"/>
            <p14:sldId id="298"/>
            <p14:sldId id="299"/>
            <p14:sldId id="300"/>
            <p14:sldId id="301"/>
            <p14:sldId id="302"/>
            <p14:sldId id="303"/>
            <p14:sldId id="304"/>
            <p14:sldId id="305"/>
            <p14:sldId id="306"/>
          </p14:sldIdLst>
        </p14:section>
        <p14:section name="Recep" id="{A05B282A-17F4-4242-8BBC-4E8F544AC8AB}">
          <p14:sldIdLst>
            <p14:sldId id="308"/>
            <p14:sldId id="309"/>
            <p14:sldId id="310"/>
            <p14:sldId id="311"/>
            <p14:sldId id="312"/>
            <p14:sldId id="313"/>
            <p14:sldId id="314"/>
            <p14:sldId id="315"/>
            <p14:sldId id="316"/>
            <p14:sldId id="317"/>
            <p14:sldId id="318"/>
            <p14:sldId id="319"/>
            <p14:sldId id="320"/>
            <p14:sldId id="32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49100"/>
    <a:srgbClr val="1F3D55"/>
    <a:srgbClr val="DC5B6A"/>
    <a:srgbClr val="3B4C64"/>
    <a:srgbClr val="B7F2C8"/>
    <a:srgbClr val="284660"/>
    <a:srgbClr val="60943C"/>
    <a:srgbClr val="FF66CC"/>
    <a:srgbClr val="85492C"/>
    <a:srgbClr val="BF774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596102E-F11F-445D-BD1F-31022586D0C3}" v="3" dt="2022-11-30T10:46:31.958"/>
  </p1510:revLst>
</p1510:revInfo>
</file>

<file path=ppt/tableStyles.xml><?xml version="1.0" encoding="utf-8"?>
<a:tblStyleLst xmlns:a="http://schemas.openxmlformats.org/drawingml/2006/main" def="{5C22544A-7EE6-4342-B048-85BDC9FD1C3A}">
  <a:tblStyle styleId="{5C22544A-7EE6-4342-B048-85BDC9FD1C3A}" styleName="Orta Stil 2 - Vurgu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79" d="100"/>
          <a:sy n="79" d="100"/>
        </p:scale>
        <p:origin x="773" y="72"/>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tableStyles" Target="tableStyles.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8" Type="http://schemas.openxmlformats.org/officeDocument/2006/relationships/slide" Target="slides/slide4.xml"/><Relationship Id="rId51" Type="http://schemas.openxmlformats.org/officeDocument/2006/relationships/viewProps" Target="viewProps.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EF76978-898F-4682-9F98-B85578372B3D}" type="doc">
      <dgm:prSet loTypeId="urn:microsoft.com/office/officeart/2016/7/layout/RepeatingBendingProcessNew" loCatId="process" qsTypeId="urn:microsoft.com/office/officeart/2005/8/quickstyle/simple4" qsCatId="simple" csTypeId="urn:microsoft.com/office/officeart/2005/8/colors/accent0_3" csCatId="mainScheme" phldr="1"/>
      <dgm:spPr/>
      <dgm:t>
        <a:bodyPr/>
        <a:lstStyle/>
        <a:p>
          <a:endParaRPr lang="en-US"/>
        </a:p>
      </dgm:t>
    </dgm:pt>
    <dgm:pt modelId="{98B99BEC-6F4A-4436-B37D-536705FB2EF6}">
      <dgm:prSet/>
      <dgm:spPr/>
      <dgm:t>
        <a:bodyPr/>
        <a:lstStyle/>
        <a:p>
          <a:r>
            <a:rPr lang="tr-TR" b="0" i="0" dirty="0"/>
            <a:t>K En Yakın Komşu - KNN | K </a:t>
          </a:r>
          <a:r>
            <a:rPr lang="tr-TR" b="0" i="0" dirty="0" err="1"/>
            <a:t>Nearest</a:t>
          </a:r>
          <a:r>
            <a:rPr lang="tr-TR" b="0" i="0" dirty="0"/>
            <a:t> </a:t>
          </a:r>
          <a:r>
            <a:rPr lang="tr-TR" b="0" i="0" dirty="0" err="1"/>
            <a:t>Neighbors</a:t>
          </a:r>
          <a:endParaRPr lang="en-US" dirty="0"/>
        </a:p>
      </dgm:t>
    </dgm:pt>
    <dgm:pt modelId="{690FBEF0-E881-49D2-8A2E-DDCC494B7741}" type="parTrans" cxnId="{1C4AB80E-3E91-41AC-A4B1-02FDEBB19B01}">
      <dgm:prSet/>
      <dgm:spPr/>
      <dgm:t>
        <a:bodyPr/>
        <a:lstStyle/>
        <a:p>
          <a:endParaRPr lang="en-US"/>
        </a:p>
      </dgm:t>
    </dgm:pt>
    <dgm:pt modelId="{35F8F6D3-17C8-43EA-9AED-D2555EA9B459}" type="sibTrans" cxnId="{1C4AB80E-3E91-41AC-A4B1-02FDEBB19B01}">
      <dgm:prSet/>
      <dgm:spPr/>
      <dgm:t>
        <a:bodyPr/>
        <a:lstStyle/>
        <a:p>
          <a:endParaRPr lang="en-US"/>
        </a:p>
      </dgm:t>
    </dgm:pt>
    <dgm:pt modelId="{40442586-F78D-48E6-825E-EED3FBE44622}">
      <dgm:prSet/>
      <dgm:spPr/>
      <dgm:t>
        <a:bodyPr/>
        <a:lstStyle/>
        <a:p>
          <a:r>
            <a:rPr lang="tr-TR" b="0" i="0" dirty="0" err="1"/>
            <a:t>Decision</a:t>
          </a:r>
          <a:r>
            <a:rPr lang="tr-TR" b="0" i="0" dirty="0"/>
            <a:t> </a:t>
          </a:r>
          <a:r>
            <a:rPr lang="tr-TR" b="0" i="0" dirty="0" err="1"/>
            <a:t>Trees</a:t>
          </a:r>
          <a:r>
            <a:rPr lang="tr-TR" b="0" i="0" dirty="0"/>
            <a:t> - Karar Ağaçları</a:t>
          </a:r>
          <a:endParaRPr lang="en-US" dirty="0"/>
        </a:p>
      </dgm:t>
    </dgm:pt>
    <dgm:pt modelId="{1FCF6768-5CFD-4698-9AFA-5F135A6D22C6}" type="parTrans" cxnId="{0EDAA43A-CD44-412F-9383-796BCD988C42}">
      <dgm:prSet/>
      <dgm:spPr/>
      <dgm:t>
        <a:bodyPr/>
        <a:lstStyle/>
        <a:p>
          <a:endParaRPr lang="en-US"/>
        </a:p>
      </dgm:t>
    </dgm:pt>
    <dgm:pt modelId="{0FE3667A-5B6D-434C-9458-DEAEDDD7C75A}" type="sibTrans" cxnId="{0EDAA43A-CD44-412F-9383-796BCD988C42}">
      <dgm:prSet/>
      <dgm:spPr/>
      <dgm:t>
        <a:bodyPr/>
        <a:lstStyle/>
        <a:p>
          <a:endParaRPr lang="en-US"/>
        </a:p>
      </dgm:t>
    </dgm:pt>
    <dgm:pt modelId="{C47C8EC5-B045-43BB-AE4A-C5D59E1D723B}">
      <dgm:prSet/>
      <dgm:spPr/>
      <dgm:t>
        <a:bodyPr/>
        <a:lstStyle/>
        <a:p>
          <a:r>
            <a:rPr lang="tr-TR" b="0" i="0"/>
            <a:t>Random Forest - Rastgele Orman</a:t>
          </a:r>
          <a:endParaRPr lang="en-US"/>
        </a:p>
      </dgm:t>
    </dgm:pt>
    <dgm:pt modelId="{3D6C4364-DED9-4542-80CB-13CB21D0A272}" type="parTrans" cxnId="{DCE5D278-B1F3-434C-84B1-CC821193EA1A}">
      <dgm:prSet/>
      <dgm:spPr/>
      <dgm:t>
        <a:bodyPr/>
        <a:lstStyle/>
        <a:p>
          <a:endParaRPr lang="en-US"/>
        </a:p>
      </dgm:t>
    </dgm:pt>
    <dgm:pt modelId="{931C4148-214B-4FB1-8576-BF44B134A92E}" type="sibTrans" cxnId="{DCE5D278-B1F3-434C-84B1-CC821193EA1A}">
      <dgm:prSet/>
      <dgm:spPr/>
      <dgm:t>
        <a:bodyPr/>
        <a:lstStyle/>
        <a:p>
          <a:endParaRPr lang="en-US"/>
        </a:p>
      </dgm:t>
    </dgm:pt>
    <dgm:pt modelId="{F735489F-97AD-449B-BC15-6D1870F00B04}">
      <dgm:prSet/>
      <dgm:spPr/>
      <dgm:t>
        <a:bodyPr/>
        <a:lstStyle/>
        <a:p>
          <a:r>
            <a:rPr lang="tr-TR" b="0" i="0" dirty="0" err="1"/>
            <a:t>Support</a:t>
          </a:r>
          <a:r>
            <a:rPr lang="tr-TR" b="0" i="0" dirty="0"/>
            <a:t> </a:t>
          </a:r>
          <a:r>
            <a:rPr lang="tr-TR" b="0" i="0" dirty="0" err="1"/>
            <a:t>Vector</a:t>
          </a:r>
          <a:r>
            <a:rPr lang="tr-TR" b="0" i="0" dirty="0"/>
            <a:t> </a:t>
          </a:r>
          <a:r>
            <a:rPr lang="tr-TR" b="0" i="0" dirty="0" err="1"/>
            <a:t>Machines</a:t>
          </a:r>
          <a:r>
            <a:rPr lang="tr-TR" b="0" i="0" dirty="0"/>
            <a:t> - Destek Vektör Makineleri</a:t>
          </a:r>
          <a:endParaRPr lang="en-US" dirty="0"/>
        </a:p>
      </dgm:t>
    </dgm:pt>
    <dgm:pt modelId="{0EED1932-FFE8-479F-BB4A-8DCA2B958A0F}" type="parTrans" cxnId="{A90BC3EF-17E4-4334-8BA7-F728795510E3}">
      <dgm:prSet/>
      <dgm:spPr/>
      <dgm:t>
        <a:bodyPr/>
        <a:lstStyle/>
        <a:p>
          <a:endParaRPr lang="en-US"/>
        </a:p>
      </dgm:t>
    </dgm:pt>
    <dgm:pt modelId="{709714E5-4625-425C-A0CE-4355808ED1BD}" type="sibTrans" cxnId="{A90BC3EF-17E4-4334-8BA7-F728795510E3}">
      <dgm:prSet/>
      <dgm:spPr/>
      <dgm:t>
        <a:bodyPr/>
        <a:lstStyle/>
        <a:p>
          <a:endParaRPr lang="en-US"/>
        </a:p>
      </dgm:t>
    </dgm:pt>
    <dgm:pt modelId="{1B6751F5-5897-48FC-B76D-4B741C6B98FC}">
      <dgm:prSet/>
      <dgm:spPr/>
      <dgm:t>
        <a:bodyPr/>
        <a:lstStyle/>
        <a:p>
          <a:r>
            <a:rPr lang="tr-TR" b="0" i="0"/>
            <a:t>Logistic Regression - Lojistik Regresyon</a:t>
          </a:r>
          <a:endParaRPr lang="en-US"/>
        </a:p>
      </dgm:t>
    </dgm:pt>
    <dgm:pt modelId="{4F460DEC-DBED-4D60-803D-E24290A39123}" type="parTrans" cxnId="{F8C900C8-F694-4E92-AC31-9412351C52DC}">
      <dgm:prSet/>
      <dgm:spPr/>
      <dgm:t>
        <a:bodyPr/>
        <a:lstStyle/>
        <a:p>
          <a:endParaRPr lang="en-US"/>
        </a:p>
      </dgm:t>
    </dgm:pt>
    <dgm:pt modelId="{0DB789C4-F8EE-4C1D-A7B0-E867142F1C6E}" type="sibTrans" cxnId="{F8C900C8-F694-4E92-AC31-9412351C52DC}">
      <dgm:prSet/>
      <dgm:spPr/>
      <dgm:t>
        <a:bodyPr/>
        <a:lstStyle/>
        <a:p>
          <a:endParaRPr lang="en-US"/>
        </a:p>
      </dgm:t>
    </dgm:pt>
    <dgm:pt modelId="{B02BB010-1608-40B9-82DE-A223D4C90F39}">
      <dgm:prSet/>
      <dgm:spPr/>
      <dgm:t>
        <a:bodyPr/>
        <a:lstStyle/>
        <a:p>
          <a:r>
            <a:rPr lang="tr-TR" b="0" i="0"/>
            <a:t>Neural Networks - Nöral Ağlar</a:t>
          </a:r>
          <a:endParaRPr lang="en-US"/>
        </a:p>
      </dgm:t>
    </dgm:pt>
    <dgm:pt modelId="{B153F00D-E230-4E0F-8FB2-52D69B7E5CC7}" type="parTrans" cxnId="{3DFDB698-312E-4FDA-BBA6-4EAA77860A37}">
      <dgm:prSet/>
      <dgm:spPr/>
      <dgm:t>
        <a:bodyPr/>
        <a:lstStyle/>
        <a:p>
          <a:endParaRPr lang="en-US"/>
        </a:p>
      </dgm:t>
    </dgm:pt>
    <dgm:pt modelId="{B3200F0B-EFD3-4D28-95F2-828F1D2940F0}" type="sibTrans" cxnId="{3DFDB698-312E-4FDA-BBA6-4EAA77860A37}">
      <dgm:prSet/>
      <dgm:spPr/>
      <dgm:t>
        <a:bodyPr/>
        <a:lstStyle/>
        <a:p>
          <a:endParaRPr lang="en-US"/>
        </a:p>
      </dgm:t>
    </dgm:pt>
    <dgm:pt modelId="{D2D57BBF-B4A1-4F86-A0F8-6211B8F8BCF5}">
      <dgm:prSet/>
      <dgm:spPr/>
      <dgm:t>
        <a:bodyPr/>
        <a:lstStyle/>
        <a:p>
          <a:r>
            <a:rPr lang="tr-TR" b="0" i="0"/>
            <a:t>Naif Bayes - Naive Bayes</a:t>
          </a:r>
          <a:endParaRPr lang="en-US"/>
        </a:p>
      </dgm:t>
    </dgm:pt>
    <dgm:pt modelId="{E0CFEABD-7D1F-4933-A88E-EE4DE501161C}" type="parTrans" cxnId="{A3C63327-D83F-4ACA-860D-E32A97CF27F8}">
      <dgm:prSet/>
      <dgm:spPr/>
      <dgm:t>
        <a:bodyPr/>
        <a:lstStyle/>
        <a:p>
          <a:endParaRPr lang="en-US"/>
        </a:p>
      </dgm:t>
    </dgm:pt>
    <dgm:pt modelId="{67BC8072-6313-42A7-A2F2-681203A3EB81}" type="sibTrans" cxnId="{A3C63327-D83F-4ACA-860D-E32A97CF27F8}">
      <dgm:prSet/>
      <dgm:spPr/>
      <dgm:t>
        <a:bodyPr/>
        <a:lstStyle/>
        <a:p>
          <a:endParaRPr lang="en-US"/>
        </a:p>
      </dgm:t>
    </dgm:pt>
    <dgm:pt modelId="{AB35FF0B-E293-4956-B4EE-F63F7CE2B66B}">
      <dgm:prSet/>
      <dgm:spPr/>
      <dgm:t>
        <a:bodyPr/>
        <a:lstStyle/>
        <a:p>
          <a:r>
            <a:rPr lang="tr-TR" b="0" i="0"/>
            <a:t>Hiyerarşik Sınıflandırma - Hierarchical Classification</a:t>
          </a:r>
          <a:endParaRPr lang="en-US"/>
        </a:p>
      </dgm:t>
    </dgm:pt>
    <dgm:pt modelId="{7D88D32E-E98F-46A5-83B3-DC1629D18D05}" type="parTrans" cxnId="{4720C38F-FCF2-424D-83B2-B046E0560588}">
      <dgm:prSet/>
      <dgm:spPr/>
      <dgm:t>
        <a:bodyPr/>
        <a:lstStyle/>
        <a:p>
          <a:endParaRPr lang="en-US"/>
        </a:p>
      </dgm:t>
    </dgm:pt>
    <dgm:pt modelId="{74F1CA45-10C8-4318-92B9-14BF96001713}" type="sibTrans" cxnId="{4720C38F-FCF2-424D-83B2-B046E0560588}">
      <dgm:prSet/>
      <dgm:spPr/>
      <dgm:t>
        <a:bodyPr/>
        <a:lstStyle/>
        <a:p>
          <a:endParaRPr lang="en-US"/>
        </a:p>
      </dgm:t>
    </dgm:pt>
    <dgm:pt modelId="{432C7017-A06B-4D1F-A24E-02DBED058427}" type="pres">
      <dgm:prSet presAssocID="{DEF76978-898F-4682-9F98-B85578372B3D}" presName="Name0" presStyleCnt="0">
        <dgm:presLayoutVars>
          <dgm:dir/>
          <dgm:resizeHandles val="exact"/>
        </dgm:presLayoutVars>
      </dgm:prSet>
      <dgm:spPr/>
    </dgm:pt>
    <dgm:pt modelId="{4ACE9F3F-1C54-474B-9BEC-C842D3CEA126}" type="pres">
      <dgm:prSet presAssocID="{98B99BEC-6F4A-4436-B37D-536705FB2EF6}" presName="node" presStyleLbl="node1" presStyleIdx="0" presStyleCnt="8">
        <dgm:presLayoutVars>
          <dgm:bulletEnabled val="1"/>
        </dgm:presLayoutVars>
      </dgm:prSet>
      <dgm:spPr/>
    </dgm:pt>
    <dgm:pt modelId="{BA0F77EF-1D58-408C-81EE-E359AABE272A}" type="pres">
      <dgm:prSet presAssocID="{35F8F6D3-17C8-43EA-9AED-D2555EA9B459}" presName="sibTrans" presStyleLbl="sibTrans1D1" presStyleIdx="0" presStyleCnt="7"/>
      <dgm:spPr/>
    </dgm:pt>
    <dgm:pt modelId="{D8D6A8DF-AC20-44A0-9F73-E551036560B5}" type="pres">
      <dgm:prSet presAssocID="{35F8F6D3-17C8-43EA-9AED-D2555EA9B459}" presName="connectorText" presStyleLbl="sibTrans1D1" presStyleIdx="0" presStyleCnt="7"/>
      <dgm:spPr/>
    </dgm:pt>
    <dgm:pt modelId="{6728CFB0-AE41-4669-B662-FB12DFD6228D}" type="pres">
      <dgm:prSet presAssocID="{40442586-F78D-48E6-825E-EED3FBE44622}" presName="node" presStyleLbl="node1" presStyleIdx="1" presStyleCnt="8">
        <dgm:presLayoutVars>
          <dgm:bulletEnabled val="1"/>
        </dgm:presLayoutVars>
      </dgm:prSet>
      <dgm:spPr/>
    </dgm:pt>
    <dgm:pt modelId="{3D218668-B179-4B6F-9D6F-61C98ACF10C0}" type="pres">
      <dgm:prSet presAssocID="{0FE3667A-5B6D-434C-9458-DEAEDDD7C75A}" presName="sibTrans" presStyleLbl="sibTrans1D1" presStyleIdx="1" presStyleCnt="7"/>
      <dgm:spPr/>
    </dgm:pt>
    <dgm:pt modelId="{23C27CB6-4DED-41DF-B721-0A63EEBCCBC0}" type="pres">
      <dgm:prSet presAssocID="{0FE3667A-5B6D-434C-9458-DEAEDDD7C75A}" presName="connectorText" presStyleLbl="sibTrans1D1" presStyleIdx="1" presStyleCnt="7"/>
      <dgm:spPr/>
    </dgm:pt>
    <dgm:pt modelId="{D662718A-AFA1-4009-AE29-AAE4429CF3B1}" type="pres">
      <dgm:prSet presAssocID="{C47C8EC5-B045-43BB-AE4A-C5D59E1D723B}" presName="node" presStyleLbl="node1" presStyleIdx="2" presStyleCnt="8">
        <dgm:presLayoutVars>
          <dgm:bulletEnabled val="1"/>
        </dgm:presLayoutVars>
      </dgm:prSet>
      <dgm:spPr/>
    </dgm:pt>
    <dgm:pt modelId="{DAAF7CA7-0E78-4169-B5E5-C52FC2ECF968}" type="pres">
      <dgm:prSet presAssocID="{931C4148-214B-4FB1-8576-BF44B134A92E}" presName="sibTrans" presStyleLbl="sibTrans1D1" presStyleIdx="2" presStyleCnt="7"/>
      <dgm:spPr/>
    </dgm:pt>
    <dgm:pt modelId="{C101EB52-CF2A-43D4-AAA0-EECC3069F979}" type="pres">
      <dgm:prSet presAssocID="{931C4148-214B-4FB1-8576-BF44B134A92E}" presName="connectorText" presStyleLbl="sibTrans1D1" presStyleIdx="2" presStyleCnt="7"/>
      <dgm:spPr/>
    </dgm:pt>
    <dgm:pt modelId="{9B35DE64-5C6F-4E6D-8740-CBED405A8981}" type="pres">
      <dgm:prSet presAssocID="{F735489F-97AD-449B-BC15-6D1870F00B04}" presName="node" presStyleLbl="node1" presStyleIdx="3" presStyleCnt="8">
        <dgm:presLayoutVars>
          <dgm:bulletEnabled val="1"/>
        </dgm:presLayoutVars>
      </dgm:prSet>
      <dgm:spPr/>
    </dgm:pt>
    <dgm:pt modelId="{37819C41-709C-45B4-A405-1C51BAC75EB2}" type="pres">
      <dgm:prSet presAssocID="{709714E5-4625-425C-A0CE-4355808ED1BD}" presName="sibTrans" presStyleLbl="sibTrans1D1" presStyleIdx="3" presStyleCnt="7"/>
      <dgm:spPr/>
    </dgm:pt>
    <dgm:pt modelId="{86B420C2-536F-4F0B-9C25-4AD5E91D0544}" type="pres">
      <dgm:prSet presAssocID="{709714E5-4625-425C-A0CE-4355808ED1BD}" presName="connectorText" presStyleLbl="sibTrans1D1" presStyleIdx="3" presStyleCnt="7"/>
      <dgm:spPr/>
    </dgm:pt>
    <dgm:pt modelId="{A6EFEA16-4157-4753-8E73-146D1C2773F1}" type="pres">
      <dgm:prSet presAssocID="{1B6751F5-5897-48FC-B76D-4B741C6B98FC}" presName="node" presStyleLbl="node1" presStyleIdx="4" presStyleCnt="8">
        <dgm:presLayoutVars>
          <dgm:bulletEnabled val="1"/>
        </dgm:presLayoutVars>
      </dgm:prSet>
      <dgm:spPr/>
    </dgm:pt>
    <dgm:pt modelId="{BB473EF3-1A4B-4B46-B3B2-D0045CADAB3C}" type="pres">
      <dgm:prSet presAssocID="{0DB789C4-F8EE-4C1D-A7B0-E867142F1C6E}" presName="sibTrans" presStyleLbl="sibTrans1D1" presStyleIdx="4" presStyleCnt="7"/>
      <dgm:spPr/>
    </dgm:pt>
    <dgm:pt modelId="{44E36291-1EC2-4B24-89A0-9328F9C565E3}" type="pres">
      <dgm:prSet presAssocID="{0DB789C4-F8EE-4C1D-A7B0-E867142F1C6E}" presName="connectorText" presStyleLbl="sibTrans1D1" presStyleIdx="4" presStyleCnt="7"/>
      <dgm:spPr/>
    </dgm:pt>
    <dgm:pt modelId="{544957F9-7952-4BC7-B901-63A71620E18D}" type="pres">
      <dgm:prSet presAssocID="{B02BB010-1608-40B9-82DE-A223D4C90F39}" presName="node" presStyleLbl="node1" presStyleIdx="5" presStyleCnt="8">
        <dgm:presLayoutVars>
          <dgm:bulletEnabled val="1"/>
        </dgm:presLayoutVars>
      </dgm:prSet>
      <dgm:spPr/>
    </dgm:pt>
    <dgm:pt modelId="{4F117EA8-F6D3-4F12-A371-3EB716D72CFF}" type="pres">
      <dgm:prSet presAssocID="{B3200F0B-EFD3-4D28-95F2-828F1D2940F0}" presName="sibTrans" presStyleLbl="sibTrans1D1" presStyleIdx="5" presStyleCnt="7"/>
      <dgm:spPr/>
    </dgm:pt>
    <dgm:pt modelId="{75777F4C-DD6E-4AA8-BC3B-5C2D7ED79286}" type="pres">
      <dgm:prSet presAssocID="{B3200F0B-EFD3-4D28-95F2-828F1D2940F0}" presName="connectorText" presStyleLbl="sibTrans1D1" presStyleIdx="5" presStyleCnt="7"/>
      <dgm:spPr/>
    </dgm:pt>
    <dgm:pt modelId="{ECD12116-F076-4A27-B2BE-797BF81F33E8}" type="pres">
      <dgm:prSet presAssocID="{D2D57BBF-B4A1-4F86-A0F8-6211B8F8BCF5}" presName="node" presStyleLbl="node1" presStyleIdx="6" presStyleCnt="8">
        <dgm:presLayoutVars>
          <dgm:bulletEnabled val="1"/>
        </dgm:presLayoutVars>
      </dgm:prSet>
      <dgm:spPr/>
    </dgm:pt>
    <dgm:pt modelId="{22A677F6-60CD-43F4-BC89-BE630ED9A326}" type="pres">
      <dgm:prSet presAssocID="{67BC8072-6313-42A7-A2F2-681203A3EB81}" presName="sibTrans" presStyleLbl="sibTrans1D1" presStyleIdx="6" presStyleCnt="7"/>
      <dgm:spPr/>
    </dgm:pt>
    <dgm:pt modelId="{D47A38DB-3DB1-400B-BE4F-7B46D40A7464}" type="pres">
      <dgm:prSet presAssocID="{67BC8072-6313-42A7-A2F2-681203A3EB81}" presName="connectorText" presStyleLbl="sibTrans1D1" presStyleIdx="6" presStyleCnt="7"/>
      <dgm:spPr/>
    </dgm:pt>
    <dgm:pt modelId="{1E5086D3-FFAF-49E3-B2D2-980BFE7BE01D}" type="pres">
      <dgm:prSet presAssocID="{AB35FF0B-E293-4956-B4EE-F63F7CE2B66B}" presName="node" presStyleLbl="node1" presStyleIdx="7" presStyleCnt="8">
        <dgm:presLayoutVars>
          <dgm:bulletEnabled val="1"/>
        </dgm:presLayoutVars>
      </dgm:prSet>
      <dgm:spPr/>
    </dgm:pt>
  </dgm:ptLst>
  <dgm:cxnLst>
    <dgm:cxn modelId="{1C4AB80E-3E91-41AC-A4B1-02FDEBB19B01}" srcId="{DEF76978-898F-4682-9F98-B85578372B3D}" destId="{98B99BEC-6F4A-4436-B37D-536705FB2EF6}" srcOrd="0" destOrd="0" parTransId="{690FBEF0-E881-49D2-8A2E-DDCC494B7741}" sibTransId="{35F8F6D3-17C8-43EA-9AED-D2555EA9B459}"/>
    <dgm:cxn modelId="{1FF11D0F-CBC7-4A56-A0E7-A3DB110BA1D8}" type="presOf" srcId="{709714E5-4625-425C-A0CE-4355808ED1BD}" destId="{37819C41-709C-45B4-A405-1C51BAC75EB2}" srcOrd="0" destOrd="0" presId="urn:microsoft.com/office/officeart/2016/7/layout/RepeatingBendingProcessNew"/>
    <dgm:cxn modelId="{4D947A10-1D15-4EC5-BB3D-4B35DBACA762}" type="presOf" srcId="{DEF76978-898F-4682-9F98-B85578372B3D}" destId="{432C7017-A06B-4D1F-A24E-02DBED058427}" srcOrd="0" destOrd="0" presId="urn:microsoft.com/office/officeart/2016/7/layout/RepeatingBendingProcessNew"/>
    <dgm:cxn modelId="{A3C63327-D83F-4ACA-860D-E32A97CF27F8}" srcId="{DEF76978-898F-4682-9F98-B85578372B3D}" destId="{D2D57BBF-B4A1-4F86-A0F8-6211B8F8BCF5}" srcOrd="6" destOrd="0" parTransId="{E0CFEABD-7D1F-4933-A88E-EE4DE501161C}" sibTransId="{67BC8072-6313-42A7-A2F2-681203A3EB81}"/>
    <dgm:cxn modelId="{4F54BD2C-F729-4CE6-9BDC-15071972FF79}" type="presOf" srcId="{0FE3667A-5B6D-434C-9458-DEAEDDD7C75A}" destId="{23C27CB6-4DED-41DF-B721-0A63EEBCCBC0}" srcOrd="1" destOrd="0" presId="urn:microsoft.com/office/officeart/2016/7/layout/RepeatingBendingProcessNew"/>
    <dgm:cxn modelId="{0EDAA43A-CD44-412F-9383-796BCD988C42}" srcId="{DEF76978-898F-4682-9F98-B85578372B3D}" destId="{40442586-F78D-48E6-825E-EED3FBE44622}" srcOrd="1" destOrd="0" parTransId="{1FCF6768-5CFD-4698-9AFA-5F135A6D22C6}" sibTransId="{0FE3667A-5B6D-434C-9458-DEAEDDD7C75A}"/>
    <dgm:cxn modelId="{993D813E-66F2-4E88-991B-B1B0B534B428}" type="presOf" srcId="{931C4148-214B-4FB1-8576-BF44B134A92E}" destId="{DAAF7CA7-0E78-4169-B5E5-C52FC2ECF968}" srcOrd="0" destOrd="0" presId="urn:microsoft.com/office/officeart/2016/7/layout/RepeatingBendingProcessNew"/>
    <dgm:cxn modelId="{54186E4C-2549-463B-9C6D-80DDD882B6D9}" type="presOf" srcId="{931C4148-214B-4FB1-8576-BF44B134A92E}" destId="{C101EB52-CF2A-43D4-AAA0-EECC3069F979}" srcOrd="1" destOrd="0" presId="urn:microsoft.com/office/officeart/2016/7/layout/RepeatingBendingProcessNew"/>
    <dgm:cxn modelId="{71AB344D-0582-47A3-AC9F-72A45A8F7A8E}" type="presOf" srcId="{709714E5-4625-425C-A0CE-4355808ED1BD}" destId="{86B420C2-536F-4F0B-9C25-4AD5E91D0544}" srcOrd="1" destOrd="0" presId="urn:microsoft.com/office/officeart/2016/7/layout/RepeatingBendingProcessNew"/>
    <dgm:cxn modelId="{FC7C856E-C319-4DAC-B8F9-AE5750725199}" type="presOf" srcId="{67BC8072-6313-42A7-A2F2-681203A3EB81}" destId="{D47A38DB-3DB1-400B-BE4F-7B46D40A7464}" srcOrd="1" destOrd="0" presId="urn:microsoft.com/office/officeart/2016/7/layout/RepeatingBendingProcessNew"/>
    <dgm:cxn modelId="{7F861470-A895-4080-8C41-8C036095F6FA}" type="presOf" srcId="{B3200F0B-EFD3-4D28-95F2-828F1D2940F0}" destId="{75777F4C-DD6E-4AA8-BC3B-5C2D7ED79286}" srcOrd="1" destOrd="0" presId="urn:microsoft.com/office/officeart/2016/7/layout/RepeatingBendingProcessNew"/>
    <dgm:cxn modelId="{B5001A55-0C8D-4AEF-A771-0811851A8A7B}" type="presOf" srcId="{40442586-F78D-48E6-825E-EED3FBE44622}" destId="{6728CFB0-AE41-4669-B662-FB12DFD6228D}" srcOrd="0" destOrd="0" presId="urn:microsoft.com/office/officeart/2016/7/layout/RepeatingBendingProcessNew"/>
    <dgm:cxn modelId="{D8928755-D973-4616-A3DB-864B60650DBF}" type="presOf" srcId="{35F8F6D3-17C8-43EA-9AED-D2555EA9B459}" destId="{BA0F77EF-1D58-408C-81EE-E359AABE272A}" srcOrd="0" destOrd="0" presId="urn:microsoft.com/office/officeart/2016/7/layout/RepeatingBendingProcessNew"/>
    <dgm:cxn modelId="{58D3C976-11A4-429A-BA4A-467AECDEF39A}" type="presOf" srcId="{0DB789C4-F8EE-4C1D-A7B0-E867142F1C6E}" destId="{44E36291-1EC2-4B24-89A0-9328F9C565E3}" srcOrd="1" destOrd="0" presId="urn:microsoft.com/office/officeart/2016/7/layout/RepeatingBendingProcessNew"/>
    <dgm:cxn modelId="{DDBD4E78-E407-4FC2-A605-5AF50E27AB91}" type="presOf" srcId="{0DB789C4-F8EE-4C1D-A7B0-E867142F1C6E}" destId="{BB473EF3-1A4B-4B46-B3B2-D0045CADAB3C}" srcOrd="0" destOrd="0" presId="urn:microsoft.com/office/officeart/2016/7/layout/RepeatingBendingProcessNew"/>
    <dgm:cxn modelId="{DCE5D278-B1F3-434C-84B1-CC821193EA1A}" srcId="{DEF76978-898F-4682-9F98-B85578372B3D}" destId="{C47C8EC5-B045-43BB-AE4A-C5D59E1D723B}" srcOrd="2" destOrd="0" parTransId="{3D6C4364-DED9-4542-80CB-13CB21D0A272}" sibTransId="{931C4148-214B-4FB1-8576-BF44B134A92E}"/>
    <dgm:cxn modelId="{BF0C247E-9E55-44A7-ADEC-59026160D1BC}" type="presOf" srcId="{B02BB010-1608-40B9-82DE-A223D4C90F39}" destId="{544957F9-7952-4BC7-B901-63A71620E18D}" srcOrd="0" destOrd="0" presId="urn:microsoft.com/office/officeart/2016/7/layout/RepeatingBendingProcessNew"/>
    <dgm:cxn modelId="{E921EA84-BD6C-4423-9541-20A32DA3FABD}" type="presOf" srcId="{F735489F-97AD-449B-BC15-6D1870F00B04}" destId="{9B35DE64-5C6F-4E6D-8740-CBED405A8981}" srcOrd="0" destOrd="0" presId="urn:microsoft.com/office/officeart/2016/7/layout/RepeatingBendingProcessNew"/>
    <dgm:cxn modelId="{4720C38F-FCF2-424D-83B2-B046E0560588}" srcId="{DEF76978-898F-4682-9F98-B85578372B3D}" destId="{AB35FF0B-E293-4956-B4EE-F63F7CE2B66B}" srcOrd="7" destOrd="0" parTransId="{7D88D32E-E98F-46A5-83B3-DC1629D18D05}" sibTransId="{74F1CA45-10C8-4318-92B9-14BF96001713}"/>
    <dgm:cxn modelId="{40514194-726D-42BE-9CBC-15DF82EC802F}" type="presOf" srcId="{1B6751F5-5897-48FC-B76D-4B741C6B98FC}" destId="{A6EFEA16-4157-4753-8E73-146D1C2773F1}" srcOrd="0" destOrd="0" presId="urn:microsoft.com/office/officeart/2016/7/layout/RepeatingBendingProcessNew"/>
    <dgm:cxn modelId="{3DFDB698-312E-4FDA-BBA6-4EAA77860A37}" srcId="{DEF76978-898F-4682-9F98-B85578372B3D}" destId="{B02BB010-1608-40B9-82DE-A223D4C90F39}" srcOrd="5" destOrd="0" parTransId="{B153F00D-E230-4E0F-8FB2-52D69B7E5CC7}" sibTransId="{B3200F0B-EFD3-4D28-95F2-828F1D2940F0}"/>
    <dgm:cxn modelId="{C0A5189C-5D3D-4822-B5F8-C0F405D52C31}" type="presOf" srcId="{67BC8072-6313-42A7-A2F2-681203A3EB81}" destId="{22A677F6-60CD-43F4-BC89-BE630ED9A326}" srcOrd="0" destOrd="0" presId="urn:microsoft.com/office/officeart/2016/7/layout/RepeatingBendingProcessNew"/>
    <dgm:cxn modelId="{35502C9C-8E31-47AD-8435-F92D92DD4BE3}" type="presOf" srcId="{D2D57BBF-B4A1-4F86-A0F8-6211B8F8BCF5}" destId="{ECD12116-F076-4A27-B2BE-797BF81F33E8}" srcOrd="0" destOrd="0" presId="urn:microsoft.com/office/officeart/2016/7/layout/RepeatingBendingProcessNew"/>
    <dgm:cxn modelId="{D0EBF6A0-CA2B-4A7C-BBB2-D60A0C096CB5}" type="presOf" srcId="{98B99BEC-6F4A-4436-B37D-536705FB2EF6}" destId="{4ACE9F3F-1C54-474B-9BEC-C842D3CEA126}" srcOrd="0" destOrd="0" presId="urn:microsoft.com/office/officeart/2016/7/layout/RepeatingBendingProcessNew"/>
    <dgm:cxn modelId="{F8C900C8-F694-4E92-AC31-9412351C52DC}" srcId="{DEF76978-898F-4682-9F98-B85578372B3D}" destId="{1B6751F5-5897-48FC-B76D-4B741C6B98FC}" srcOrd="4" destOrd="0" parTransId="{4F460DEC-DBED-4D60-803D-E24290A39123}" sibTransId="{0DB789C4-F8EE-4C1D-A7B0-E867142F1C6E}"/>
    <dgm:cxn modelId="{C84A65DD-6135-40EA-8662-57119FBAD716}" type="presOf" srcId="{35F8F6D3-17C8-43EA-9AED-D2555EA9B459}" destId="{D8D6A8DF-AC20-44A0-9F73-E551036560B5}" srcOrd="1" destOrd="0" presId="urn:microsoft.com/office/officeart/2016/7/layout/RepeatingBendingProcessNew"/>
    <dgm:cxn modelId="{7E3A5AE2-E123-433C-A743-1B4012228249}" type="presOf" srcId="{0FE3667A-5B6D-434C-9458-DEAEDDD7C75A}" destId="{3D218668-B179-4B6F-9D6F-61C98ACF10C0}" srcOrd="0" destOrd="0" presId="urn:microsoft.com/office/officeart/2016/7/layout/RepeatingBendingProcessNew"/>
    <dgm:cxn modelId="{1F8206E5-1BC0-40CA-BB3A-AD9751D52E04}" type="presOf" srcId="{B3200F0B-EFD3-4D28-95F2-828F1D2940F0}" destId="{4F117EA8-F6D3-4F12-A371-3EB716D72CFF}" srcOrd="0" destOrd="0" presId="urn:microsoft.com/office/officeart/2016/7/layout/RepeatingBendingProcessNew"/>
    <dgm:cxn modelId="{5B2995E9-FCB3-478D-B71F-41CF80B9944D}" type="presOf" srcId="{C47C8EC5-B045-43BB-AE4A-C5D59E1D723B}" destId="{D662718A-AFA1-4009-AE29-AAE4429CF3B1}" srcOrd="0" destOrd="0" presId="urn:microsoft.com/office/officeart/2016/7/layout/RepeatingBendingProcessNew"/>
    <dgm:cxn modelId="{A002A4EA-2828-4100-A73F-222960C6A923}" type="presOf" srcId="{AB35FF0B-E293-4956-B4EE-F63F7CE2B66B}" destId="{1E5086D3-FFAF-49E3-B2D2-980BFE7BE01D}" srcOrd="0" destOrd="0" presId="urn:microsoft.com/office/officeart/2016/7/layout/RepeatingBendingProcessNew"/>
    <dgm:cxn modelId="{A90BC3EF-17E4-4334-8BA7-F728795510E3}" srcId="{DEF76978-898F-4682-9F98-B85578372B3D}" destId="{F735489F-97AD-449B-BC15-6D1870F00B04}" srcOrd="3" destOrd="0" parTransId="{0EED1932-FFE8-479F-BB4A-8DCA2B958A0F}" sibTransId="{709714E5-4625-425C-A0CE-4355808ED1BD}"/>
    <dgm:cxn modelId="{B2D72F07-7619-4E1B-B84D-B31FABCDE21B}" type="presParOf" srcId="{432C7017-A06B-4D1F-A24E-02DBED058427}" destId="{4ACE9F3F-1C54-474B-9BEC-C842D3CEA126}" srcOrd="0" destOrd="0" presId="urn:microsoft.com/office/officeart/2016/7/layout/RepeatingBendingProcessNew"/>
    <dgm:cxn modelId="{5BFF21EE-E5F4-4707-9F8C-DCCA1D2EEDF1}" type="presParOf" srcId="{432C7017-A06B-4D1F-A24E-02DBED058427}" destId="{BA0F77EF-1D58-408C-81EE-E359AABE272A}" srcOrd="1" destOrd="0" presId="urn:microsoft.com/office/officeart/2016/7/layout/RepeatingBendingProcessNew"/>
    <dgm:cxn modelId="{8B792706-CC59-411B-9915-1C76E29A11DD}" type="presParOf" srcId="{BA0F77EF-1D58-408C-81EE-E359AABE272A}" destId="{D8D6A8DF-AC20-44A0-9F73-E551036560B5}" srcOrd="0" destOrd="0" presId="urn:microsoft.com/office/officeart/2016/7/layout/RepeatingBendingProcessNew"/>
    <dgm:cxn modelId="{DA32E363-B122-41D3-A0E2-F562C8E0725E}" type="presParOf" srcId="{432C7017-A06B-4D1F-A24E-02DBED058427}" destId="{6728CFB0-AE41-4669-B662-FB12DFD6228D}" srcOrd="2" destOrd="0" presId="urn:microsoft.com/office/officeart/2016/7/layout/RepeatingBendingProcessNew"/>
    <dgm:cxn modelId="{D7A39B3F-2897-4DBA-877B-AD421912183E}" type="presParOf" srcId="{432C7017-A06B-4D1F-A24E-02DBED058427}" destId="{3D218668-B179-4B6F-9D6F-61C98ACF10C0}" srcOrd="3" destOrd="0" presId="urn:microsoft.com/office/officeart/2016/7/layout/RepeatingBendingProcessNew"/>
    <dgm:cxn modelId="{B020E5F1-0FE8-41A9-99DA-B11BB12D6474}" type="presParOf" srcId="{3D218668-B179-4B6F-9D6F-61C98ACF10C0}" destId="{23C27CB6-4DED-41DF-B721-0A63EEBCCBC0}" srcOrd="0" destOrd="0" presId="urn:microsoft.com/office/officeart/2016/7/layout/RepeatingBendingProcessNew"/>
    <dgm:cxn modelId="{D5730B88-FD2D-40B2-AAD6-C22B9BC8C4E7}" type="presParOf" srcId="{432C7017-A06B-4D1F-A24E-02DBED058427}" destId="{D662718A-AFA1-4009-AE29-AAE4429CF3B1}" srcOrd="4" destOrd="0" presId="urn:microsoft.com/office/officeart/2016/7/layout/RepeatingBendingProcessNew"/>
    <dgm:cxn modelId="{454DD672-9F54-439B-8183-5A2ADEA7221E}" type="presParOf" srcId="{432C7017-A06B-4D1F-A24E-02DBED058427}" destId="{DAAF7CA7-0E78-4169-B5E5-C52FC2ECF968}" srcOrd="5" destOrd="0" presId="urn:microsoft.com/office/officeart/2016/7/layout/RepeatingBendingProcessNew"/>
    <dgm:cxn modelId="{28687DDD-1C32-4705-AFA9-8D6F625280BA}" type="presParOf" srcId="{DAAF7CA7-0E78-4169-B5E5-C52FC2ECF968}" destId="{C101EB52-CF2A-43D4-AAA0-EECC3069F979}" srcOrd="0" destOrd="0" presId="urn:microsoft.com/office/officeart/2016/7/layout/RepeatingBendingProcessNew"/>
    <dgm:cxn modelId="{7B043646-9DFB-46DC-BAFA-D50AE34DB5CD}" type="presParOf" srcId="{432C7017-A06B-4D1F-A24E-02DBED058427}" destId="{9B35DE64-5C6F-4E6D-8740-CBED405A8981}" srcOrd="6" destOrd="0" presId="urn:microsoft.com/office/officeart/2016/7/layout/RepeatingBendingProcessNew"/>
    <dgm:cxn modelId="{D5740AC0-BE4A-401F-BCD4-B4E3CD5BD4CB}" type="presParOf" srcId="{432C7017-A06B-4D1F-A24E-02DBED058427}" destId="{37819C41-709C-45B4-A405-1C51BAC75EB2}" srcOrd="7" destOrd="0" presId="urn:microsoft.com/office/officeart/2016/7/layout/RepeatingBendingProcessNew"/>
    <dgm:cxn modelId="{DEE4AFA7-3CE6-482C-B7F4-3858D7DB75E1}" type="presParOf" srcId="{37819C41-709C-45B4-A405-1C51BAC75EB2}" destId="{86B420C2-536F-4F0B-9C25-4AD5E91D0544}" srcOrd="0" destOrd="0" presId="urn:microsoft.com/office/officeart/2016/7/layout/RepeatingBendingProcessNew"/>
    <dgm:cxn modelId="{26C263A4-81D9-4886-A8C3-092327332F69}" type="presParOf" srcId="{432C7017-A06B-4D1F-A24E-02DBED058427}" destId="{A6EFEA16-4157-4753-8E73-146D1C2773F1}" srcOrd="8" destOrd="0" presId="urn:microsoft.com/office/officeart/2016/7/layout/RepeatingBendingProcessNew"/>
    <dgm:cxn modelId="{4C783DAB-D7EF-433F-9E69-C144D72CB480}" type="presParOf" srcId="{432C7017-A06B-4D1F-A24E-02DBED058427}" destId="{BB473EF3-1A4B-4B46-B3B2-D0045CADAB3C}" srcOrd="9" destOrd="0" presId="urn:microsoft.com/office/officeart/2016/7/layout/RepeatingBendingProcessNew"/>
    <dgm:cxn modelId="{9417ABF7-0475-4CB5-BE7B-F675BF6FBF00}" type="presParOf" srcId="{BB473EF3-1A4B-4B46-B3B2-D0045CADAB3C}" destId="{44E36291-1EC2-4B24-89A0-9328F9C565E3}" srcOrd="0" destOrd="0" presId="urn:microsoft.com/office/officeart/2016/7/layout/RepeatingBendingProcessNew"/>
    <dgm:cxn modelId="{CD0E8E57-0FE4-4DC0-9FE3-01A671C1A9AF}" type="presParOf" srcId="{432C7017-A06B-4D1F-A24E-02DBED058427}" destId="{544957F9-7952-4BC7-B901-63A71620E18D}" srcOrd="10" destOrd="0" presId="urn:microsoft.com/office/officeart/2016/7/layout/RepeatingBendingProcessNew"/>
    <dgm:cxn modelId="{F8A78612-4E0C-4AD0-B622-26ABF884ED99}" type="presParOf" srcId="{432C7017-A06B-4D1F-A24E-02DBED058427}" destId="{4F117EA8-F6D3-4F12-A371-3EB716D72CFF}" srcOrd="11" destOrd="0" presId="urn:microsoft.com/office/officeart/2016/7/layout/RepeatingBendingProcessNew"/>
    <dgm:cxn modelId="{CCEC9DFF-D98F-4EE8-B9CE-5DF9B356AF45}" type="presParOf" srcId="{4F117EA8-F6D3-4F12-A371-3EB716D72CFF}" destId="{75777F4C-DD6E-4AA8-BC3B-5C2D7ED79286}" srcOrd="0" destOrd="0" presId="urn:microsoft.com/office/officeart/2016/7/layout/RepeatingBendingProcessNew"/>
    <dgm:cxn modelId="{09B5D456-4CA4-4367-B676-FA0310A95790}" type="presParOf" srcId="{432C7017-A06B-4D1F-A24E-02DBED058427}" destId="{ECD12116-F076-4A27-B2BE-797BF81F33E8}" srcOrd="12" destOrd="0" presId="urn:microsoft.com/office/officeart/2016/7/layout/RepeatingBendingProcessNew"/>
    <dgm:cxn modelId="{BD3AC351-A481-41ED-A3B8-03EE3A02666B}" type="presParOf" srcId="{432C7017-A06B-4D1F-A24E-02DBED058427}" destId="{22A677F6-60CD-43F4-BC89-BE630ED9A326}" srcOrd="13" destOrd="0" presId="urn:microsoft.com/office/officeart/2016/7/layout/RepeatingBendingProcessNew"/>
    <dgm:cxn modelId="{7AA6E82E-012A-479B-883F-990F9BD79221}" type="presParOf" srcId="{22A677F6-60CD-43F4-BC89-BE630ED9A326}" destId="{D47A38DB-3DB1-400B-BE4F-7B46D40A7464}" srcOrd="0" destOrd="0" presId="urn:microsoft.com/office/officeart/2016/7/layout/RepeatingBendingProcessNew"/>
    <dgm:cxn modelId="{04343784-2826-40B5-A603-C2AAC156488A}" type="presParOf" srcId="{432C7017-A06B-4D1F-A24E-02DBED058427}" destId="{1E5086D3-FFAF-49E3-B2D2-980BFE7BE01D}" srcOrd="14" destOrd="0" presId="urn:microsoft.com/office/officeart/2016/7/layout/RepeatingBendingProcessNew"/>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0F77EF-1D58-408C-81EE-E359AABE272A}">
      <dsp:nvSpPr>
        <dsp:cNvPr id="0" name=""/>
        <dsp:cNvSpPr/>
      </dsp:nvSpPr>
      <dsp:spPr>
        <a:xfrm>
          <a:off x="2324618" y="1186707"/>
          <a:ext cx="503977" cy="91440"/>
        </a:xfrm>
        <a:custGeom>
          <a:avLst/>
          <a:gdLst/>
          <a:ahLst/>
          <a:cxnLst/>
          <a:rect l="0" t="0" r="0" b="0"/>
          <a:pathLst>
            <a:path>
              <a:moveTo>
                <a:pt x="0" y="45720"/>
              </a:moveTo>
              <a:lnTo>
                <a:pt x="503977" y="45720"/>
              </a:lnTo>
            </a:path>
          </a:pathLst>
        </a:custGeom>
        <a:noFill/>
        <a:ln w="6350" cap="flat" cmpd="sng" algn="ctr">
          <a:solidFill>
            <a:schemeClr val="dk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3242" y="1229754"/>
        <a:ext cx="26728" cy="5345"/>
      </dsp:txXfrm>
    </dsp:sp>
    <dsp:sp modelId="{4ACE9F3F-1C54-474B-9BEC-C842D3CEA126}">
      <dsp:nvSpPr>
        <dsp:cNvPr id="0" name=""/>
        <dsp:cNvSpPr/>
      </dsp:nvSpPr>
      <dsp:spPr>
        <a:xfrm>
          <a:off x="2169" y="535153"/>
          <a:ext cx="2324248" cy="1394549"/>
        </a:xfrm>
        <a:prstGeom prst="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3890" tIns="119548" rIns="113890" bIns="119548" numCol="1" spcCol="1270" anchor="ctr" anchorCtr="0">
          <a:noAutofit/>
        </a:bodyPr>
        <a:lstStyle/>
        <a:p>
          <a:pPr marL="0" lvl="0" indent="0" algn="ctr" defTabSz="889000">
            <a:lnSpc>
              <a:spcPct val="90000"/>
            </a:lnSpc>
            <a:spcBef>
              <a:spcPct val="0"/>
            </a:spcBef>
            <a:spcAft>
              <a:spcPct val="35000"/>
            </a:spcAft>
            <a:buNone/>
          </a:pPr>
          <a:r>
            <a:rPr lang="tr-TR" sz="2000" b="0" i="0" kern="1200" dirty="0"/>
            <a:t>K En Yakın Komşu - KNN | K </a:t>
          </a:r>
          <a:r>
            <a:rPr lang="tr-TR" sz="2000" b="0" i="0" kern="1200" dirty="0" err="1"/>
            <a:t>Nearest</a:t>
          </a:r>
          <a:r>
            <a:rPr lang="tr-TR" sz="2000" b="0" i="0" kern="1200" dirty="0"/>
            <a:t> </a:t>
          </a:r>
          <a:r>
            <a:rPr lang="tr-TR" sz="2000" b="0" i="0" kern="1200" dirty="0" err="1"/>
            <a:t>Neighbors</a:t>
          </a:r>
          <a:endParaRPr lang="en-US" sz="2000" kern="1200" dirty="0"/>
        </a:p>
      </dsp:txBody>
      <dsp:txXfrm>
        <a:off x="2169" y="535153"/>
        <a:ext cx="2324248" cy="1394549"/>
      </dsp:txXfrm>
    </dsp:sp>
    <dsp:sp modelId="{3D218668-B179-4B6F-9D6F-61C98ACF10C0}">
      <dsp:nvSpPr>
        <dsp:cNvPr id="0" name=""/>
        <dsp:cNvSpPr/>
      </dsp:nvSpPr>
      <dsp:spPr>
        <a:xfrm>
          <a:off x="5183444" y="1186707"/>
          <a:ext cx="503977" cy="91440"/>
        </a:xfrm>
        <a:custGeom>
          <a:avLst/>
          <a:gdLst/>
          <a:ahLst/>
          <a:cxnLst/>
          <a:rect l="0" t="0" r="0" b="0"/>
          <a:pathLst>
            <a:path>
              <a:moveTo>
                <a:pt x="0" y="45720"/>
              </a:moveTo>
              <a:lnTo>
                <a:pt x="503977" y="45720"/>
              </a:lnTo>
            </a:path>
          </a:pathLst>
        </a:custGeom>
        <a:noFill/>
        <a:ln w="6350" cap="flat" cmpd="sng" algn="ctr">
          <a:solidFill>
            <a:schemeClr val="dk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422068" y="1229754"/>
        <a:ext cx="26728" cy="5345"/>
      </dsp:txXfrm>
    </dsp:sp>
    <dsp:sp modelId="{6728CFB0-AE41-4669-B662-FB12DFD6228D}">
      <dsp:nvSpPr>
        <dsp:cNvPr id="0" name=""/>
        <dsp:cNvSpPr/>
      </dsp:nvSpPr>
      <dsp:spPr>
        <a:xfrm>
          <a:off x="2860995" y="535153"/>
          <a:ext cx="2324248" cy="1394549"/>
        </a:xfrm>
        <a:prstGeom prst="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3890" tIns="119548" rIns="113890" bIns="119548" numCol="1" spcCol="1270" anchor="ctr" anchorCtr="0">
          <a:noAutofit/>
        </a:bodyPr>
        <a:lstStyle/>
        <a:p>
          <a:pPr marL="0" lvl="0" indent="0" algn="ctr" defTabSz="889000">
            <a:lnSpc>
              <a:spcPct val="90000"/>
            </a:lnSpc>
            <a:spcBef>
              <a:spcPct val="0"/>
            </a:spcBef>
            <a:spcAft>
              <a:spcPct val="35000"/>
            </a:spcAft>
            <a:buNone/>
          </a:pPr>
          <a:r>
            <a:rPr lang="tr-TR" sz="2000" b="0" i="0" kern="1200" dirty="0" err="1"/>
            <a:t>Decision</a:t>
          </a:r>
          <a:r>
            <a:rPr lang="tr-TR" sz="2000" b="0" i="0" kern="1200" dirty="0"/>
            <a:t> </a:t>
          </a:r>
          <a:r>
            <a:rPr lang="tr-TR" sz="2000" b="0" i="0" kern="1200" dirty="0" err="1"/>
            <a:t>Trees</a:t>
          </a:r>
          <a:r>
            <a:rPr lang="tr-TR" sz="2000" b="0" i="0" kern="1200" dirty="0"/>
            <a:t> - Karar Ağaçları</a:t>
          </a:r>
          <a:endParaRPr lang="en-US" sz="2000" kern="1200" dirty="0"/>
        </a:p>
      </dsp:txBody>
      <dsp:txXfrm>
        <a:off x="2860995" y="535153"/>
        <a:ext cx="2324248" cy="1394549"/>
      </dsp:txXfrm>
    </dsp:sp>
    <dsp:sp modelId="{DAAF7CA7-0E78-4169-B5E5-C52FC2ECF968}">
      <dsp:nvSpPr>
        <dsp:cNvPr id="0" name=""/>
        <dsp:cNvSpPr/>
      </dsp:nvSpPr>
      <dsp:spPr>
        <a:xfrm>
          <a:off x="8042270" y="1186707"/>
          <a:ext cx="503977" cy="91440"/>
        </a:xfrm>
        <a:custGeom>
          <a:avLst/>
          <a:gdLst/>
          <a:ahLst/>
          <a:cxnLst/>
          <a:rect l="0" t="0" r="0" b="0"/>
          <a:pathLst>
            <a:path>
              <a:moveTo>
                <a:pt x="0" y="45720"/>
              </a:moveTo>
              <a:lnTo>
                <a:pt x="503977" y="45720"/>
              </a:lnTo>
            </a:path>
          </a:pathLst>
        </a:custGeom>
        <a:noFill/>
        <a:ln w="6350" cap="flat" cmpd="sng" algn="ctr">
          <a:solidFill>
            <a:schemeClr val="dk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8280894" y="1229754"/>
        <a:ext cx="26728" cy="5345"/>
      </dsp:txXfrm>
    </dsp:sp>
    <dsp:sp modelId="{D662718A-AFA1-4009-AE29-AAE4429CF3B1}">
      <dsp:nvSpPr>
        <dsp:cNvPr id="0" name=""/>
        <dsp:cNvSpPr/>
      </dsp:nvSpPr>
      <dsp:spPr>
        <a:xfrm>
          <a:off x="5719821" y="535153"/>
          <a:ext cx="2324248" cy="1394549"/>
        </a:xfrm>
        <a:prstGeom prst="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3890" tIns="119548" rIns="113890" bIns="119548" numCol="1" spcCol="1270" anchor="ctr" anchorCtr="0">
          <a:noAutofit/>
        </a:bodyPr>
        <a:lstStyle/>
        <a:p>
          <a:pPr marL="0" lvl="0" indent="0" algn="ctr" defTabSz="889000">
            <a:lnSpc>
              <a:spcPct val="90000"/>
            </a:lnSpc>
            <a:spcBef>
              <a:spcPct val="0"/>
            </a:spcBef>
            <a:spcAft>
              <a:spcPct val="35000"/>
            </a:spcAft>
            <a:buNone/>
          </a:pPr>
          <a:r>
            <a:rPr lang="tr-TR" sz="2000" b="0" i="0" kern="1200"/>
            <a:t>Random Forest - Rastgele Orman</a:t>
          </a:r>
          <a:endParaRPr lang="en-US" sz="2000" kern="1200"/>
        </a:p>
      </dsp:txBody>
      <dsp:txXfrm>
        <a:off x="5719821" y="535153"/>
        <a:ext cx="2324248" cy="1394549"/>
      </dsp:txXfrm>
    </dsp:sp>
    <dsp:sp modelId="{37819C41-709C-45B4-A405-1C51BAC75EB2}">
      <dsp:nvSpPr>
        <dsp:cNvPr id="0" name=""/>
        <dsp:cNvSpPr/>
      </dsp:nvSpPr>
      <dsp:spPr>
        <a:xfrm>
          <a:off x="1164294" y="1927902"/>
          <a:ext cx="8576477" cy="503977"/>
        </a:xfrm>
        <a:custGeom>
          <a:avLst/>
          <a:gdLst/>
          <a:ahLst/>
          <a:cxnLst/>
          <a:rect l="0" t="0" r="0" b="0"/>
          <a:pathLst>
            <a:path>
              <a:moveTo>
                <a:pt x="8576477" y="0"/>
              </a:moveTo>
              <a:lnTo>
                <a:pt x="8576477" y="269088"/>
              </a:lnTo>
              <a:lnTo>
                <a:pt x="0" y="269088"/>
              </a:lnTo>
              <a:lnTo>
                <a:pt x="0" y="503977"/>
              </a:lnTo>
            </a:path>
          </a:pathLst>
        </a:custGeom>
        <a:noFill/>
        <a:ln w="6350" cap="flat" cmpd="sng" algn="ctr">
          <a:solidFill>
            <a:schemeClr val="dk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237704" y="2177218"/>
        <a:ext cx="429656" cy="5345"/>
      </dsp:txXfrm>
    </dsp:sp>
    <dsp:sp modelId="{9B35DE64-5C6F-4E6D-8740-CBED405A8981}">
      <dsp:nvSpPr>
        <dsp:cNvPr id="0" name=""/>
        <dsp:cNvSpPr/>
      </dsp:nvSpPr>
      <dsp:spPr>
        <a:xfrm>
          <a:off x="8578647" y="535153"/>
          <a:ext cx="2324248" cy="1394549"/>
        </a:xfrm>
        <a:prstGeom prst="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3890" tIns="119548" rIns="113890" bIns="119548" numCol="1" spcCol="1270" anchor="ctr" anchorCtr="0">
          <a:noAutofit/>
        </a:bodyPr>
        <a:lstStyle/>
        <a:p>
          <a:pPr marL="0" lvl="0" indent="0" algn="ctr" defTabSz="889000">
            <a:lnSpc>
              <a:spcPct val="90000"/>
            </a:lnSpc>
            <a:spcBef>
              <a:spcPct val="0"/>
            </a:spcBef>
            <a:spcAft>
              <a:spcPct val="35000"/>
            </a:spcAft>
            <a:buNone/>
          </a:pPr>
          <a:r>
            <a:rPr lang="tr-TR" sz="2000" b="0" i="0" kern="1200" dirty="0" err="1"/>
            <a:t>Support</a:t>
          </a:r>
          <a:r>
            <a:rPr lang="tr-TR" sz="2000" b="0" i="0" kern="1200" dirty="0"/>
            <a:t> </a:t>
          </a:r>
          <a:r>
            <a:rPr lang="tr-TR" sz="2000" b="0" i="0" kern="1200" dirty="0" err="1"/>
            <a:t>Vector</a:t>
          </a:r>
          <a:r>
            <a:rPr lang="tr-TR" sz="2000" b="0" i="0" kern="1200" dirty="0"/>
            <a:t> </a:t>
          </a:r>
          <a:r>
            <a:rPr lang="tr-TR" sz="2000" b="0" i="0" kern="1200" dirty="0" err="1"/>
            <a:t>Machines</a:t>
          </a:r>
          <a:r>
            <a:rPr lang="tr-TR" sz="2000" b="0" i="0" kern="1200" dirty="0"/>
            <a:t> - Destek Vektör Makineleri</a:t>
          </a:r>
          <a:endParaRPr lang="en-US" sz="2000" kern="1200" dirty="0"/>
        </a:p>
      </dsp:txBody>
      <dsp:txXfrm>
        <a:off x="8578647" y="535153"/>
        <a:ext cx="2324248" cy="1394549"/>
      </dsp:txXfrm>
    </dsp:sp>
    <dsp:sp modelId="{BB473EF3-1A4B-4B46-B3B2-D0045CADAB3C}">
      <dsp:nvSpPr>
        <dsp:cNvPr id="0" name=""/>
        <dsp:cNvSpPr/>
      </dsp:nvSpPr>
      <dsp:spPr>
        <a:xfrm>
          <a:off x="2324618" y="3115834"/>
          <a:ext cx="503977" cy="91440"/>
        </a:xfrm>
        <a:custGeom>
          <a:avLst/>
          <a:gdLst/>
          <a:ahLst/>
          <a:cxnLst/>
          <a:rect l="0" t="0" r="0" b="0"/>
          <a:pathLst>
            <a:path>
              <a:moveTo>
                <a:pt x="0" y="45720"/>
              </a:moveTo>
              <a:lnTo>
                <a:pt x="503977" y="45720"/>
              </a:lnTo>
            </a:path>
          </a:pathLst>
        </a:custGeom>
        <a:noFill/>
        <a:ln w="6350" cap="flat" cmpd="sng" algn="ctr">
          <a:solidFill>
            <a:schemeClr val="dk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3242" y="3158881"/>
        <a:ext cx="26728" cy="5345"/>
      </dsp:txXfrm>
    </dsp:sp>
    <dsp:sp modelId="{A6EFEA16-4157-4753-8E73-146D1C2773F1}">
      <dsp:nvSpPr>
        <dsp:cNvPr id="0" name=""/>
        <dsp:cNvSpPr/>
      </dsp:nvSpPr>
      <dsp:spPr>
        <a:xfrm>
          <a:off x="2169" y="2464279"/>
          <a:ext cx="2324248" cy="1394549"/>
        </a:xfrm>
        <a:prstGeom prst="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3890" tIns="119548" rIns="113890" bIns="119548" numCol="1" spcCol="1270" anchor="ctr" anchorCtr="0">
          <a:noAutofit/>
        </a:bodyPr>
        <a:lstStyle/>
        <a:p>
          <a:pPr marL="0" lvl="0" indent="0" algn="ctr" defTabSz="889000">
            <a:lnSpc>
              <a:spcPct val="90000"/>
            </a:lnSpc>
            <a:spcBef>
              <a:spcPct val="0"/>
            </a:spcBef>
            <a:spcAft>
              <a:spcPct val="35000"/>
            </a:spcAft>
            <a:buNone/>
          </a:pPr>
          <a:r>
            <a:rPr lang="tr-TR" sz="2000" b="0" i="0" kern="1200"/>
            <a:t>Logistic Regression - Lojistik Regresyon</a:t>
          </a:r>
          <a:endParaRPr lang="en-US" sz="2000" kern="1200"/>
        </a:p>
      </dsp:txBody>
      <dsp:txXfrm>
        <a:off x="2169" y="2464279"/>
        <a:ext cx="2324248" cy="1394549"/>
      </dsp:txXfrm>
    </dsp:sp>
    <dsp:sp modelId="{4F117EA8-F6D3-4F12-A371-3EB716D72CFF}">
      <dsp:nvSpPr>
        <dsp:cNvPr id="0" name=""/>
        <dsp:cNvSpPr/>
      </dsp:nvSpPr>
      <dsp:spPr>
        <a:xfrm>
          <a:off x="5183444" y="3115834"/>
          <a:ext cx="503977" cy="91440"/>
        </a:xfrm>
        <a:custGeom>
          <a:avLst/>
          <a:gdLst/>
          <a:ahLst/>
          <a:cxnLst/>
          <a:rect l="0" t="0" r="0" b="0"/>
          <a:pathLst>
            <a:path>
              <a:moveTo>
                <a:pt x="0" y="45720"/>
              </a:moveTo>
              <a:lnTo>
                <a:pt x="503977" y="45720"/>
              </a:lnTo>
            </a:path>
          </a:pathLst>
        </a:custGeom>
        <a:noFill/>
        <a:ln w="6350" cap="flat" cmpd="sng" algn="ctr">
          <a:solidFill>
            <a:schemeClr val="dk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422068" y="3158881"/>
        <a:ext cx="26728" cy="5345"/>
      </dsp:txXfrm>
    </dsp:sp>
    <dsp:sp modelId="{544957F9-7952-4BC7-B901-63A71620E18D}">
      <dsp:nvSpPr>
        <dsp:cNvPr id="0" name=""/>
        <dsp:cNvSpPr/>
      </dsp:nvSpPr>
      <dsp:spPr>
        <a:xfrm>
          <a:off x="2860995" y="2464279"/>
          <a:ext cx="2324248" cy="1394549"/>
        </a:xfrm>
        <a:prstGeom prst="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3890" tIns="119548" rIns="113890" bIns="119548" numCol="1" spcCol="1270" anchor="ctr" anchorCtr="0">
          <a:noAutofit/>
        </a:bodyPr>
        <a:lstStyle/>
        <a:p>
          <a:pPr marL="0" lvl="0" indent="0" algn="ctr" defTabSz="889000">
            <a:lnSpc>
              <a:spcPct val="90000"/>
            </a:lnSpc>
            <a:spcBef>
              <a:spcPct val="0"/>
            </a:spcBef>
            <a:spcAft>
              <a:spcPct val="35000"/>
            </a:spcAft>
            <a:buNone/>
          </a:pPr>
          <a:r>
            <a:rPr lang="tr-TR" sz="2000" b="0" i="0" kern="1200"/>
            <a:t>Neural Networks - Nöral Ağlar</a:t>
          </a:r>
          <a:endParaRPr lang="en-US" sz="2000" kern="1200"/>
        </a:p>
      </dsp:txBody>
      <dsp:txXfrm>
        <a:off x="2860995" y="2464279"/>
        <a:ext cx="2324248" cy="1394549"/>
      </dsp:txXfrm>
    </dsp:sp>
    <dsp:sp modelId="{22A677F6-60CD-43F4-BC89-BE630ED9A326}">
      <dsp:nvSpPr>
        <dsp:cNvPr id="0" name=""/>
        <dsp:cNvSpPr/>
      </dsp:nvSpPr>
      <dsp:spPr>
        <a:xfrm>
          <a:off x="8042270" y="3115834"/>
          <a:ext cx="503977" cy="91440"/>
        </a:xfrm>
        <a:custGeom>
          <a:avLst/>
          <a:gdLst/>
          <a:ahLst/>
          <a:cxnLst/>
          <a:rect l="0" t="0" r="0" b="0"/>
          <a:pathLst>
            <a:path>
              <a:moveTo>
                <a:pt x="0" y="45720"/>
              </a:moveTo>
              <a:lnTo>
                <a:pt x="503977" y="45720"/>
              </a:lnTo>
            </a:path>
          </a:pathLst>
        </a:custGeom>
        <a:noFill/>
        <a:ln w="6350" cap="flat" cmpd="sng" algn="ctr">
          <a:solidFill>
            <a:schemeClr val="dk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8280894" y="3158881"/>
        <a:ext cx="26728" cy="5345"/>
      </dsp:txXfrm>
    </dsp:sp>
    <dsp:sp modelId="{ECD12116-F076-4A27-B2BE-797BF81F33E8}">
      <dsp:nvSpPr>
        <dsp:cNvPr id="0" name=""/>
        <dsp:cNvSpPr/>
      </dsp:nvSpPr>
      <dsp:spPr>
        <a:xfrm>
          <a:off x="5719821" y="2464279"/>
          <a:ext cx="2324248" cy="1394549"/>
        </a:xfrm>
        <a:prstGeom prst="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3890" tIns="119548" rIns="113890" bIns="119548" numCol="1" spcCol="1270" anchor="ctr" anchorCtr="0">
          <a:noAutofit/>
        </a:bodyPr>
        <a:lstStyle/>
        <a:p>
          <a:pPr marL="0" lvl="0" indent="0" algn="ctr" defTabSz="889000">
            <a:lnSpc>
              <a:spcPct val="90000"/>
            </a:lnSpc>
            <a:spcBef>
              <a:spcPct val="0"/>
            </a:spcBef>
            <a:spcAft>
              <a:spcPct val="35000"/>
            </a:spcAft>
            <a:buNone/>
          </a:pPr>
          <a:r>
            <a:rPr lang="tr-TR" sz="2000" b="0" i="0" kern="1200"/>
            <a:t>Naif Bayes - Naive Bayes</a:t>
          </a:r>
          <a:endParaRPr lang="en-US" sz="2000" kern="1200"/>
        </a:p>
      </dsp:txBody>
      <dsp:txXfrm>
        <a:off x="5719821" y="2464279"/>
        <a:ext cx="2324248" cy="1394549"/>
      </dsp:txXfrm>
    </dsp:sp>
    <dsp:sp modelId="{1E5086D3-FFAF-49E3-B2D2-980BFE7BE01D}">
      <dsp:nvSpPr>
        <dsp:cNvPr id="0" name=""/>
        <dsp:cNvSpPr/>
      </dsp:nvSpPr>
      <dsp:spPr>
        <a:xfrm>
          <a:off x="8578647" y="2464279"/>
          <a:ext cx="2324248" cy="1394549"/>
        </a:xfrm>
        <a:prstGeom prst="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3890" tIns="119548" rIns="113890" bIns="119548" numCol="1" spcCol="1270" anchor="ctr" anchorCtr="0">
          <a:noAutofit/>
        </a:bodyPr>
        <a:lstStyle/>
        <a:p>
          <a:pPr marL="0" lvl="0" indent="0" algn="ctr" defTabSz="889000">
            <a:lnSpc>
              <a:spcPct val="90000"/>
            </a:lnSpc>
            <a:spcBef>
              <a:spcPct val="0"/>
            </a:spcBef>
            <a:spcAft>
              <a:spcPct val="35000"/>
            </a:spcAft>
            <a:buNone/>
          </a:pPr>
          <a:r>
            <a:rPr lang="tr-TR" sz="2000" b="0" i="0" kern="1200"/>
            <a:t>Hiyerarşik Sınıflandırma - Hierarchical Classification</a:t>
          </a:r>
          <a:endParaRPr lang="en-US" sz="2000" kern="1200"/>
        </a:p>
      </dsp:txBody>
      <dsp:txXfrm>
        <a:off x="8578647" y="2464279"/>
        <a:ext cx="2324248" cy="1394549"/>
      </dsp:txXfrm>
    </dsp:sp>
  </dsp:spTree>
</dsp:drawing>
</file>

<file path=ppt/diagrams/layout1.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AA259222-C5CA-A79B-CE95-EC321782A244}"/>
              </a:ext>
            </a:extLst>
          </p:cNvPr>
          <p:cNvSpPr>
            <a:spLocks noGrp="1"/>
          </p:cNvSpPr>
          <p:nvPr>
            <p:ph type="ctrTitle"/>
          </p:nvPr>
        </p:nvSpPr>
        <p:spPr>
          <a:xfrm>
            <a:off x="1524000" y="1122363"/>
            <a:ext cx="9144000" cy="2387600"/>
          </a:xfrm>
        </p:spPr>
        <p:txBody>
          <a:bodyPr anchor="b"/>
          <a:lstStyle>
            <a:lvl1pPr algn="ctr">
              <a:defRPr sz="6000"/>
            </a:lvl1pPr>
          </a:lstStyle>
          <a:p>
            <a:r>
              <a:rPr lang="tr-TR"/>
              <a:t>Asıl başlık stilini düzenlemek için tıklayın</a:t>
            </a:r>
          </a:p>
        </p:txBody>
      </p:sp>
      <p:sp>
        <p:nvSpPr>
          <p:cNvPr id="3" name="Alt Başlık 2">
            <a:extLst>
              <a:ext uri="{FF2B5EF4-FFF2-40B4-BE49-F238E27FC236}">
                <a16:creationId xmlns:a16="http://schemas.microsoft.com/office/drawing/2014/main" id="{5776DA1D-11F5-3007-E39A-C2D899AEA2B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tr-TR"/>
              <a:t>Asıl alt başlık stilini düzenlemek için tıklayın</a:t>
            </a:r>
          </a:p>
        </p:txBody>
      </p:sp>
      <p:sp>
        <p:nvSpPr>
          <p:cNvPr id="4" name="Veri Yer Tutucusu 3">
            <a:extLst>
              <a:ext uri="{FF2B5EF4-FFF2-40B4-BE49-F238E27FC236}">
                <a16:creationId xmlns:a16="http://schemas.microsoft.com/office/drawing/2014/main" id="{02149210-AAE4-6705-53DB-75775D33C9D1}"/>
              </a:ext>
            </a:extLst>
          </p:cNvPr>
          <p:cNvSpPr>
            <a:spLocks noGrp="1"/>
          </p:cNvSpPr>
          <p:nvPr>
            <p:ph type="dt" sz="half" idx="10"/>
          </p:nvPr>
        </p:nvSpPr>
        <p:spPr/>
        <p:txBody>
          <a:bodyPr/>
          <a:lstStyle/>
          <a:p>
            <a:fld id="{F481A142-DA77-4A5F-AD1F-14E6C18F0F5F}" type="datetime1">
              <a:rPr lang="en-US" smtClean="0"/>
              <a:t>11/30/2022</a:t>
            </a:fld>
            <a:endParaRPr lang="en-US" dirty="0"/>
          </a:p>
        </p:txBody>
      </p:sp>
      <p:sp>
        <p:nvSpPr>
          <p:cNvPr id="5" name="Alt Bilgi Yer Tutucusu 4">
            <a:extLst>
              <a:ext uri="{FF2B5EF4-FFF2-40B4-BE49-F238E27FC236}">
                <a16:creationId xmlns:a16="http://schemas.microsoft.com/office/drawing/2014/main" id="{A972C82E-9111-7B0C-81F5-B74D9D7AD8EB}"/>
              </a:ext>
            </a:extLst>
          </p:cNvPr>
          <p:cNvSpPr>
            <a:spLocks noGrp="1"/>
          </p:cNvSpPr>
          <p:nvPr>
            <p:ph type="ftr" sz="quarter" idx="11"/>
          </p:nvPr>
        </p:nvSpPr>
        <p:spPr/>
        <p:txBody>
          <a:bodyPr/>
          <a:lstStyle/>
          <a:p>
            <a:endParaRPr lang="en-US" dirty="0"/>
          </a:p>
        </p:txBody>
      </p:sp>
      <p:sp>
        <p:nvSpPr>
          <p:cNvPr id="6" name="Slayt Numarası Yer Tutucusu 5">
            <a:extLst>
              <a:ext uri="{FF2B5EF4-FFF2-40B4-BE49-F238E27FC236}">
                <a16:creationId xmlns:a16="http://schemas.microsoft.com/office/drawing/2014/main" id="{CBF66CB8-E703-2C50-0F79-2CD6E48C2A25}"/>
              </a:ext>
            </a:extLst>
          </p:cNvPr>
          <p:cNvSpPr>
            <a:spLocks noGrp="1"/>
          </p:cNvSpPr>
          <p:nvPr>
            <p:ph type="sldNum" sz="quarter" idx="12"/>
          </p:nvPr>
        </p:nvSpPr>
        <p:spPr/>
        <p:txBody>
          <a:bodyPr/>
          <a:lstStyle/>
          <a:p>
            <a:fld id="{1F646F3F-274D-499B-ABBE-824EB4ABDC3D}" type="slidenum">
              <a:rPr lang="en-US" smtClean="0"/>
              <a:pPr/>
              <a:t>‹#›</a:t>
            </a:fld>
            <a:endParaRPr lang="en-US"/>
          </a:p>
        </p:txBody>
      </p:sp>
    </p:spTree>
    <p:extLst>
      <p:ext uri="{BB962C8B-B14F-4D97-AF65-F5344CB8AC3E}">
        <p14:creationId xmlns:p14="http://schemas.microsoft.com/office/powerpoint/2010/main" val="2588517417"/>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Başlık ve Dikey Metin">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3D09F422-421D-D607-7781-61E81294F7D3}"/>
              </a:ext>
            </a:extLst>
          </p:cNvPr>
          <p:cNvSpPr>
            <a:spLocks noGrp="1"/>
          </p:cNvSpPr>
          <p:nvPr>
            <p:ph type="title"/>
          </p:nvPr>
        </p:nvSpPr>
        <p:spPr/>
        <p:txBody>
          <a:bodyPr/>
          <a:lstStyle/>
          <a:p>
            <a:r>
              <a:rPr lang="tr-TR"/>
              <a:t>Asıl başlık stilini düzenlemek için tıklayın</a:t>
            </a:r>
          </a:p>
        </p:txBody>
      </p:sp>
      <p:sp>
        <p:nvSpPr>
          <p:cNvPr id="3" name="Dikey Metin Yer Tutucusu 2">
            <a:extLst>
              <a:ext uri="{FF2B5EF4-FFF2-40B4-BE49-F238E27FC236}">
                <a16:creationId xmlns:a16="http://schemas.microsoft.com/office/drawing/2014/main" id="{7C96D86E-BA49-D374-2CFB-5688CBA87B55}"/>
              </a:ext>
            </a:extLst>
          </p:cNvPr>
          <p:cNvSpPr>
            <a:spLocks noGrp="1"/>
          </p:cNvSpPr>
          <p:nvPr>
            <p:ph type="body" orient="vert" idx="1"/>
          </p:nvPr>
        </p:nvSpPr>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D192F8E6-208F-5B4C-76C0-2A0E6B3A4A21}"/>
              </a:ext>
            </a:extLst>
          </p:cNvPr>
          <p:cNvSpPr>
            <a:spLocks noGrp="1"/>
          </p:cNvSpPr>
          <p:nvPr>
            <p:ph type="dt" sz="half" idx="10"/>
          </p:nvPr>
        </p:nvSpPr>
        <p:spPr/>
        <p:txBody>
          <a:bodyPr/>
          <a:lstStyle/>
          <a:p>
            <a:fld id="{F481A142-DA77-4A5F-AD1F-14E6C18F0F5F}" type="datetime1">
              <a:rPr lang="en-US" smtClean="0"/>
              <a:t>11/30/2022</a:t>
            </a:fld>
            <a:endParaRPr lang="en-US" dirty="0"/>
          </a:p>
        </p:txBody>
      </p:sp>
      <p:sp>
        <p:nvSpPr>
          <p:cNvPr id="5" name="Alt Bilgi Yer Tutucusu 4">
            <a:extLst>
              <a:ext uri="{FF2B5EF4-FFF2-40B4-BE49-F238E27FC236}">
                <a16:creationId xmlns:a16="http://schemas.microsoft.com/office/drawing/2014/main" id="{66CCC918-4F88-BCB6-6EDA-C8100B637C2B}"/>
              </a:ext>
            </a:extLst>
          </p:cNvPr>
          <p:cNvSpPr>
            <a:spLocks noGrp="1"/>
          </p:cNvSpPr>
          <p:nvPr>
            <p:ph type="ftr" sz="quarter" idx="11"/>
          </p:nvPr>
        </p:nvSpPr>
        <p:spPr/>
        <p:txBody>
          <a:bodyPr/>
          <a:lstStyle/>
          <a:p>
            <a:endParaRPr lang="en-US" dirty="0"/>
          </a:p>
        </p:txBody>
      </p:sp>
      <p:sp>
        <p:nvSpPr>
          <p:cNvPr id="6" name="Slayt Numarası Yer Tutucusu 5">
            <a:extLst>
              <a:ext uri="{FF2B5EF4-FFF2-40B4-BE49-F238E27FC236}">
                <a16:creationId xmlns:a16="http://schemas.microsoft.com/office/drawing/2014/main" id="{C12AFF28-413E-A000-17BD-506D5D5BA4F3}"/>
              </a:ext>
            </a:extLst>
          </p:cNvPr>
          <p:cNvSpPr>
            <a:spLocks noGrp="1"/>
          </p:cNvSpPr>
          <p:nvPr>
            <p:ph type="sldNum" sz="quarter" idx="12"/>
          </p:nvPr>
        </p:nvSpPr>
        <p:spPr/>
        <p:txBody>
          <a:bodyPr/>
          <a:lstStyle/>
          <a:p>
            <a:fld id="{1F646F3F-274D-499B-ABBE-824EB4ABDC3D}" type="slidenum">
              <a:rPr lang="en-US" smtClean="0"/>
              <a:pPr/>
              <a:t>‹#›</a:t>
            </a:fld>
            <a:endParaRPr lang="en-US"/>
          </a:p>
        </p:txBody>
      </p:sp>
    </p:spTree>
    <p:extLst>
      <p:ext uri="{BB962C8B-B14F-4D97-AF65-F5344CB8AC3E}">
        <p14:creationId xmlns:p14="http://schemas.microsoft.com/office/powerpoint/2010/main" val="1223609684"/>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Dikey Başlık 1">
            <a:extLst>
              <a:ext uri="{FF2B5EF4-FFF2-40B4-BE49-F238E27FC236}">
                <a16:creationId xmlns:a16="http://schemas.microsoft.com/office/drawing/2014/main" id="{37C259E6-C3EE-0E1A-2DB2-FD2C48F4ED21}"/>
              </a:ext>
            </a:extLst>
          </p:cNvPr>
          <p:cNvSpPr>
            <a:spLocks noGrp="1"/>
          </p:cNvSpPr>
          <p:nvPr>
            <p:ph type="title" orient="vert"/>
          </p:nvPr>
        </p:nvSpPr>
        <p:spPr>
          <a:xfrm>
            <a:off x="8724900" y="365125"/>
            <a:ext cx="2628900" cy="5811838"/>
          </a:xfrm>
        </p:spPr>
        <p:txBody>
          <a:bodyPr vert="eaVert"/>
          <a:lstStyle/>
          <a:p>
            <a:r>
              <a:rPr lang="tr-TR"/>
              <a:t>Asıl başlık stilini düzenlemek için tıklayın</a:t>
            </a:r>
          </a:p>
        </p:txBody>
      </p:sp>
      <p:sp>
        <p:nvSpPr>
          <p:cNvPr id="3" name="Dikey Metin Yer Tutucusu 2">
            <a:extLst>
              <a:ext uri="{FF2B5EF4-FFF2-40B4-BE49-F238E27FC236}">
                <a16:creationId xmlns:a16="http://schemas.microsoft.com/office/drawing/2014/main" id="{6915E8A8-2125-2020-53D8-F3C28B535FC0}"/>
              </a:ext>
            </a:extLst>
          </p:cNvPr>
          <p:cNvSpPr>
            <a:spLocks noGrp="1"/>
          </p:cNvSpPr>
          <p:nvPr>
            <p:ph type="body" orient="vert" idx="1"/>
          </p:nvPr>
        </p:nvSpPr>
        <p:spPr>
          <a:xfrm>
            <a:off x="838200" y="365125"/>
            <a:ext cx="7734300" cy="5811838"/>
          </a:xfrm>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53426FBE-8282-7F48-9B9D-54CA8AE69945}"/>
              </a:ext>
            </a:extLst>
          </p:cNvPr>
          <p:cNvSpPr>
            <a:spLocks noGrp="1"/>
          </p:cNvSpPr>
          <p:nvPr>
            <p:ph type="dt" sz="half" idx="10"/>
          </p:nvPr>
        </p:nvSpPr>
        <p:spPr/>
        <p:txBody>
          <a:bodyPr/>
          <a:lstStyle/>
          <a:p>
            <a:fld id="{F481A142-DA77-4A5F-AD1F-14E6C18F0F5F}" type="datetime1">
              <a:rPr lang="en-US" smtClean="0"/>
              <a:t>11/30/2022</a:t>
            </a:fld>
            <a:endParaRPr lang="en-US" dirty="0"/>
          </a:p>
        </p:txBody>
      </p:sp>
      <p:sp>
        <p:nvSpPr>
          <p:cNvPr id="5" name="Alt Bilgi Yer Tutucusu 4">
            <a:extLst>
              <a:ext uri="{FF2B5EF4-FFF2-40B4-BE49-F238E27FC236}">
                <a16:creationId xmlns:a16="http://schemas.microsoft.com/office/drawing/2014/main" id="{CE3C22FB-E60A-D09B-D107-0F9606E8209A}"/>
              </a:ext>
            </a:extLst>
          </p:cNvPr>
          <p:cNvSpPr>
            <a:spLocks noGrp="1"/>
          </p:cNvSpPr>
          <p:nvPr>
            <p:ph type="ftr" sz="quarter" idx="11"/>
          </p:nvPr>
        </p:nvSpPr>
        <p:spPr/>
        <p:txBody>
          <a:bodyPr/>
          <a:lstStyle/>
          <a:p>
            <a:endParaRPr lang="en-US" dirty="0"/>
          </a:p>
        </p:txBody>
      </p:sp>
      <p:sp>
        <p:nvSpPr>
          <p:cNvPr id="6" name="Slayt Numarası Yer Tutucusu 5">
            <a:extLst>
              <a:ext uri="{FF2B5EF4-FFF2-40B4-BE49-F238E27FC236}">
                <a16:creationId xmlns:a16="http://schemas.microsoft.com/office/drawing/2014/main" id="{2C3F12BA-22E8-BFC5-89BF-E22182A74077}"/>
              </a:ext>
            </a:extLst>
          </p:cNvPr>
          <p:cNvSpPr>
            <a:spLocks noGrp="1"/>
          </p:cNvSpPr>
          <p:nvPr>
            <p:ph type="sldNum" sz="quarter" idx="12"/>
          </p:nvPr>
        </p:nvSpPr>
        <p:spPr/>
        <p:txBody>
          <a:bodyPr/>
          <a:lstStyle/>
          <a:p>
            <a:fld id="{1F646F3F-274D-499B-ABBE-824EB4ABDC3D}" type="slidenum">
              <a:rPr lang="en-US" smtClean="0"/>
              <a:pPr/>
              <a:t>‹#›</a:t>
            </a:fld>
            <a:endParaRPr lang="en-US"/>
          </a:p>
        </p:txBody>
      </p:sp>
    </p:spTree>
    <p:extLst>
      <p:ext uri="{BB962C8B-B14F-4D97-AF65-F5344CB8AC3E}">
        <p14:creationId xmlns:p14="http://schemas.microsoft.com/office/powerpoint/2010/main" val="4250667604"/>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8" name="Freeform: Shape 17">
            <a:extLst>
              <a:ext uri="{FF2B5EF4-FFF2-40B4-BE49-F238E27FC236}">
                <a16:creationId xmlns:a16="http://schemas.microsoft.com/office/drawing/2014/main" id="{5CD60141-EEBD-4EC1-8E34-0344C16A18A2}"/>
              </a:ext>
              <a:ext uri="{C183D7F6-B498-43B3-948B-1728B52AA6E4}">
                <adec:decorative xmlns:adec="http://schemas.microsoft.com/office/drawing/2017/decorative" val="1"/>
              </a:ext>
            </a:extLst>
          </p:cNvPr>
          <p:cNvSpPr/>
          <p:nvPr/>
        </p:nvSpPr>
        <p:spPr>
          <a:xfrm>
            <a:off x="5318308" y="0"/>
            <a:ext cx="6873692" cy="6858000"/>
          </a:xfrm>
          <a:custGeom>
            <a:avLst/>
            <a:gdLst>
              <a:gd name="connsiteX0" fmla="*/ 11328900 w 12192000"/>
              <a:gd name="connsiteY0" fmla="*/ 0 h 6858000"/>
              <a:gd name="connsiteX1" fmla="*/ 12192000 w 12192000"/>
              <a:gd name="connsiteY1" fmla="*/ 0 h 6858000"/>
              <a:gd name="connsiteX2" fmla="*/ 12192000 w 12192000"/>
              <a:gd name="connsiteY2" fmla="*/ 6858000 h 6858000"/>
              <a:gd name="connsiteX3" fmla="*/ 5318308 w 12192000"/>
              <a:gd name="connsiteY3" fmla="*/ 6858000 h 6858000"/>
              <a:gd name="connsiteX4" fmla="*/ 11328897 w 12192000"/>
              <a:gd name="connsiteY4" fmla="*/ 4 h 6858000"/>
              <a:gd name="connsiteX5" fmla="*/ 11328898 w 12192000"/>
              <a:gd name="connsiteY5" fmla="*/ 2 h 6858000"/>
              <a:gd name="connsiteX6" fmla="*/ 0 w 12192000"/>
              <a:gd name="connsiteY6" fmla="*/ 0 h 6858000"/>
              <a:gd name="connsiteX7" fmla="*/ 6700 w 12192000"/>
              <a:gd name="connsiteY7" fmla="*/ 0 h 6858000"/>
              <a:gd name="connsiteX8" fmla="*/ 6700 w 12192000"/>
              <a:gd name="connsiteY8" fmla="*/ 6858000 h 6858000"/>
              <a:gd name="connsiteX9" fmla="*/ 0 w 12192000"/>
              <a:gd name="connsiteY9" fmla="*/ 6858000 h 6858000"/>
              <a:gd name="connsiteX0" fmla="*/ 11328900 w 12192000"/>
              <a:gd name="connsiteY0" fmla="*/ 0 h 6858000"/>
              <a:gd name="connsiteX1" fmla="*/ 12192000 w 12192000"/>
              <a:gd name="connsiteY1" fmla="*/ 0 h 6858000"/>
              <a:gd name="connsiteX2" fmla="*/ 12192000 w 12192000"/>
              <a:gd name="connsiteY2" fmla="*/ 6858000 h 6858000"/>
              <a:gd name="connsiteX3" fmla="*/ 5318308 w 12192000"/>
              <a:gd name="connsiteY3" fmla="*/ 6858000 h 6858000"/>
              <a:gd name="connsiteX4" fmla="*/ 11328897 w 12192000"/>
              <a:gd name="connsiteY4" fmla="*/ 4 h 6858000"/>
              <a:gd name="connsiteX5" fmla="*/ 11328898 w 12192000"/>
              <a:gd name="connsiteY5" fmla="*/ 2 h 6858000"/>
              <a:gd name="connsiteX6" fmla="*/ 11328900 w 12192000"/>
              <a:gd name="connsiteY6" fmla="*/ 0 h 6858000"/>
              <a:gd name="connsiteX7" fmla="*/ 0 w 12192000"/>
              <a:gd name="connsiteY7" fmla="*/ 6858000 h 6858000"/>
              <a:gd name="connsiteX8" fmla="*/ 6700 w 12192000"/>
              <a:gd name="connsiteY8" fmla="*/ 0 h 6858000"/>
              <a:gd name="connsiteX9" fmla="*/ 6700 w 12192000"/>
              <a:gd name="connsiteY9" fmla="*/ 6858000 h 6858000"/>
              <a:gd name="connsiteX10" fmla="*/ 0 w 12192000"/>
              <a:gd name="connsiteY10" fmla="*/ 6858000 h 6858000"/>
              <a:gd name="connsiteX0" fmla="*/ 11322200 w 12185300"/>
              <a:gd name="connsiteY0" fmla="*/ 0 h 6858000"/>
              <a:gd name="connsiteX1" fmla="*/ 12185300 w 12185300"/>
              <a:gd name="connsiteY1" fmla="*/ 0 h 6858000"/>
              <a:gd name="connsiteX2" fmla="*/ 12185300 w 12185300"/>
              <a:gd name="connsiteY2" fmla="*/ 6858000 h 6858000"/>
              <a:gd name="connsiteX3" fmla="*/ 5311608 w 12185300"/>
              <a:gd name="connsiteY3" fmla="*/ 6858000 h 6858000"/>
              <a:gd name="connsiteX4" fmla="*/ 11322197 w 12185300"/>
              <a:gd name="connsiteY4" fmla="*/ 4 h 6858000"/>
              <a:gd name="connsiteX5" fmla="*/ 11322198 w 12185300"/>
              <a:gd name="connsiteY5" fmla="*/ 2 h 6858000"/>
              <a:gd name="connsiteX6" fmla="*/ 11322200 w 12185300"/>
              <a:gd name="connsiteY6" fmla="*/ 0 h 6858000"/>
              <a:gd name="connsiteX7" fmla="*/ 0 w 12185300"/>
              <a:gd name="connsiteY7" fmla="*/ 6858000 h 6858000"/>
              <a:gd name="connsiteX8" fmla="*/ 0 w 12185300"/>
              <a:gd name="connsiteY8" fmla="*/ 0 h 6858000"/>
              <a:gd name="connsiteX9" fmla="*/ 0 w 12185300"/>
              <a:gd name="connsiteY9" fmla="*/ 6858000 h 6858000"/>
              <a:gd name="connsiteX0" fmla="*/ 6010592 w 6873692"/>
              <a:gd name="connsiteY0" fmla="*/ 0 h 6858000"/>
              <a:gd name="connsiteX1" fmla="*/ 6873692 w 6873692"/>
              <a:gd name="connsiteY1" fmla="*/ 0 h 6858000"/>
              <a:gd name="connsiteX2" fmla="*/ 6873692 w 6873692"/>
              <a:gd name="connsiteY2" fmla="*/ 6858000 h 6858000"/>
              <a:gd name="connsiteX3" fmla="*/ 0 w 6873692"/>
              <a:gd name="connsiteY3" fmla="*/ 6858000 h 6858000"/>
              <a:gd name="connsiteX4" fmla="*/ 6010589 w 6873692"/>
              <a:gd name="connsiteY4" fmla="*/ 4 h 6858000"/>
              <a:gd name="connsiteX5" fmla="*/ 6010590 w 6873692"/>
              <a:gd name="connsiteY5" fmla="*/ 2 h 6858000"/>
              <a:gd name="connsiteX6" fmla="*/ 6010592 w 6873692"/>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73692" h="6858000">
                <a:moveTo>
                  <a:pt x="6010592" y="0"/>
                </a:moveTo>
                <a:lnTo>
                  <a:pt x="6873692" y="0"/>
                </a:lnTo>
                <a:lnTo>
                  <a:pt x="6873692" y="6858000"/>
                </a:lnTo>
                <a:lnTo>
                  <a:pt x="0" y="6858000"/>
                </a:lnTo>
                <a:lnTo>
                  <a:pt x="6010589" y="4"/>
                </a:lnTo>
                <a:cubicBezTo>
                  <a:pt x="6010589" y="3"/>
                  <a:pt x="6010590" y="3"/>
                  <a:pt x="6010590" y="2"/>
                </a:cubicBezTo>
                <a:lnTo>
                  <a:pt x="6010592" y="0"/>
                </a:lnTo>
                <a:close/>
              </a:path>
            </a:pathLst>
          </a:cu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A65FCBBA-905A-4FD1-BFBA-F3EE6DA264E0}"/>
              </a:ext>
            </a:extLst>
          </p:cNvPr>
          <p:cNvSpPr>
            <a:spLocks noGrp="1"/>
          </p:cNvSpPr>
          <p:nvPr>
            <p:ph type="ctrTitle"/>
          </p:nvPr>
        </p:nvSpPr>
        <p:spPr>
          <a:xfrm>
            <a:off x="1143000" y="1181098"/>
            <a:ext cx="8986580" cy="2832404"/>
          </a:xfrm>
        </p:spPr>
        <p:txBody>
          <a:bodyPr anchor="t">
            <a:normAutofit/>
          </a:bodyPr>
          <a:lstStyle>
            <a:lvl1pPr algn="l">
              <a:lnSpc>
                <a:spcPct val="100000"/>
              </a:lnSpc>
              <a:defRPr sz="4800" cap="all" spc="300" baseline="0"/>
            </a:lvl1pPr>
          </a:lstStyle>
          <a:p>
            <a:r>
              <a:rPr lang="en-US" dirty="0"/>
              <a:t>Click to edit Master title style</a:t>
            </a:r>
          </a:p>
        </p:txBody>
      </p:sp>
      <p:sp>
        <p:nvSpPr>
          <p:cNvPr id="3" name="Subtitle 2">
            <a:extLst>
              <a:ext uri="{FF2B5EF4-FFF2-40B4-BE49-F238E27FC236}">
                <a16:creationId xmlns:a16="http://schemas.microsoft.com/office/drawing/2014/main" id="{13DD287E-F1C8-463F-8429-D1B5B1582520}"/>
              </a:ext>
            </a:extLst>
          </p:cNvPr>
          <p:cNvSpPr>
            <a:spLocks noGrp="1"/>
          </p:cNvSpPr>
          <p:nvPr>
            <p:ph type="subTitle" idx="1"/>
          </p:nvPr>
        </p:nvSpPr>
        <p:spPr>
          <a:xfrm>
            <a:off x="1143000" y="5463522"/>
            <a:ext cx="8986580" cy="650311"/>
          </a:xfrm>
        </p:spPr>
        <p:txBody>
          <a:bodyPr>
            <a:normAutofit/>
          </a:bodyPr>
          <a:lstStyle>
            <a:lvl1pPr marL="0" indent="0" algn="l">
              <a:lnSpc>
                <a:spcPct val="100000"/>
              </a:lnSpc>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A81F44ED-7973-4A99-B2CA-A8962BCE0D5D}"/>
              </a:ext>
            </a:extLst>
          </p:cNvPr>
          <p:cNvSpPr>
            <a:spLocks noGrp="1"/>
          </p:cNvSpPr>
          <p:nvPr>
            <p:ph type="dt" sz="half" idx="10"/>
          </p:nvPr>
        </p:nvSpPr>
        <p:spPr/>
        <p:txBody>
          <a:bodyPr/>
          <a:lstStyle/>
          <a:p>
            <a:fld id="{3CADBD16-5BFB-4D9F-9646-C75D1B53BBB6}" type="datetimeFigureOut">
              <a:rPr lang="en-US" smtClean="0"/>
              <a:t>11/30/2022</a:t>
            </a:fld>
            <a:endParaRPr lang="en-US"/>
          </a:p>
        </p:txBody>
      </p:sp>
      <p:sp>
        <p:nvSpPr>
          <p:cNvPr id="5" name="Footer Placeholder 4">
            <a:extLst>
              <a:ext uri="{FF2B5EF4-FFF2-40B4-BE49-F238E27FC236}">
                <a16:creationId xmlns:a16="http://schemas.microsoft.com/office/drawing/2014/main" id="{08DF96F2-D6BE-49AC-A605-5AE87C3F2F1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817FC50-B13C-4B63-AE64-F71A6EDE63B6}"/>
              </a:ext>
            </a:extLst>
          </p:cNvPr>
          <p:cNvSpPr>
            <a:spLocks noGrp="1"/>
          </p:cNvSpPr>
          <p:nvPr>
            <p:ph type="sldNum" sz="quarter" idx="12"/>
          </p:nvPr>
        </p:nvSpPr>
        <p:spPr/>
        <p:txBody>
          <a:bodyPr/>
          <a:lstStyle/>
          <a:p>
            <a:fld id="{C0722274-0FAA-4649-AA4E-4210F4F32167}" type="slidenum">
              <a:rPr lang="en-US" smtClean="0"/>
              <a:t>‹#›</a:t>
            </a:fld>
            <a:endParaRPr lang="en-US"/>
          </a:p>
        </p:txBody>
      </p:sp>
      <p:cxnSp>
        <p:nvCxnSpPr>
          <p:cNvPr id="12" name="Straight Connector 11">
            <a:extLst>
              <a:ext uri="{FF2B5EF4-FFF2-40B4-BE49-F238E27FC236}">
                <a16:creationId xmlns:a16="http://schemas.microsoft.com/office/drawing/2014/main" id="{4C75A547-BCD1-42BE-966E-53CA0AB93165}"/>
              </a:ext>
            </a:extLst>
          </p:cNvPr>
          <p:cNvCxnSpPr>
            <a:cxnSpLocks/>
          </p:cNvCxnSpPr>
          <p:nvPr/>
        </p:nvCxnSpPr>
        <p:spPr>
          <a:xfrm>
            <a:off x="1188357" y="5151666"/>
            <a:ext cx="982254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1365838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ECD6F3-88F1-4195-8395-57AA096BB3B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ED8D06C-EB08-40B3-AFB3-A62F4411221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103962F-B413-4C4C-A490-724DDB9E7DB9}"/>
              </a:ext>
            </a:extLst>
          </p:cNvPr>
          <p:cNvSpPr>
            <a:spLocks noGrp="1"/>
          </p:cNvSpPr>
          <p:nvPr>
            <p:ph type="dt" sz="half" idx="10"/>
          </p:nvPr>
        </p:nvSpPr>
        <p:spPr/>
        <p:txBody>
          <a:bodyPr/>
          <a:lstStyle/>
          <a:p>
            <a:fld id="{3CADBD16-5BFB-4D9F-9646-C75D1B53BBB6}" type="datetimeFigureOut">
              <a:rPr lang="en-US" smtClean="0"/>
              <a:t>11/30/2022</a:t>
            </a:fld>
            <a:endParaRPr lang="en-US"/>
          </a:p>
        </p:txBody>
      </p:sp>
      <p:sp>
        <p:nvSpPr>
          <p:cNvPr id="5" name="Footer Placeholder 4">
            <a:extLst>
              <a:ext uri="{FF2B5EF4-FFF2-40B4-BE49-F238E27FC236}">
                <a16:creationId xmlns:a16="http://schemas.microsoft.com/office/drawing/2014/main" id="{02871813-4E87-4C04-835D-76246010B06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A922BA3-033C-491E-A045-F0052AC19A8C}"/>
              </a:ext>
            </a:extLst>
          </p:cNvPr>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394447477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FE19AD-2EDD-4B4F-9F9E-46A4441847A6}"/>
              </a:ext>
            </a:extLst>
          </p:cNvPr>
          <p:cNvSpPr>
            <a:spLocks noGrp="1"/>
          </p:cNvSpPr>
          <p:nvPr>
            <p:ph type="title"/>
          </p:nvPr>
        </p:nvSpPr>
        <p:spPr>
          <a:xfrm>
            <a:off x="1143000" y="1709738"/>
            <a:ext cx="8520952" cy="2852737"/>
          </a:xfrm>
        </p:spPr>
        <p:txBody>
          <a:bodyPr anchor="b">
            <a:normAutofit/>
          </a:bodyPr>
          <a:lstStyle>
            <a:lvl1pPr>
              <a:defRPr sz="4800"/>
            </a:lvl1pPr>
          </a:lstStyle>
          <a:p>
            <a:r>
              <a:rPr lang="en-US" dirty="0"/>
              <a:t>Click to edit Master title style</a:t>
            </a:r>
          </a:p>
        </p:txBody>
      </p:sp>
      <p:sp>
        <p:nvSpPr>
          <p:cNvPr id="3" name="Text Placeholder 2">
            <a:extLst>
              <a:ext uri="{FF2B5EF4-FFF2-40B4-BE49-F238E27FC236}">
                <a16:creationId xmlns:a16="http://schemas.microsoft.com/office/drawing/2014/main" id="{00EE5927-21D5-4EBA-A112-CAD1BD38BCB1}"/>
              </a:ext>
            </a:extLst>
          </p:cNvPr>
          <p:cNvSpPr>
            <a:spLocks noGrp="1"/>
          </p:cNvSpPr>
          <p:nvPr>
            <p:ph type="body" idx="1"/>
          </p:nvPr>
        </p:nvSpPr>
        <p:spPr>
          <a:xfrm>
            <a:off x="1143000" y="4589466"/>
            <a:ext cx="8520952" cy="813266"/>
          </a:xfrm>
        </p:spPr>
        <p:txBody>
          <a:bodyPr>
            <a:normAutofit/>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4CEF0D16-9D87-4D76-A5A5-534E24B7DD25}"/>
              </a:ext>
            </a:extLst>
          </p:cNvPr>
          <p:cNvSpPr>
            <a:spLocks noGrp="1"/>
          </p:cNvSpPr>
          <p:nvPr>
            <p:ph type="dt" sz="half" idx="10"/>
          </p:nvPr>
        </p:nvSpPr>
        <p:spPr/>
        <p:txBody>
          <a:bodyPr/>
          <a:lstStyle/>
          <a:p>
            <a:fld id="{3CADBD16-5BFB-4D9F-9646-C75D1B53BBB6}" type="datetimeFigureOut">
              <a:rPr lang="en-US" smtClean="0"/>
              <a:t>11/30/2022</a:t>
            </a:fld>
            <a:endParaRPr lang="en-US"/>
          </a:p>
        </p:txBody>
      </p:sp>
      <p:sp>
        <p:nvSpPr>
          <p:cNvPr id="5" name="Footer Placeholder 4">
            <a:extLst>
              <a:ext uri="{FF2B5EF4-FFF2-40B4-BE49-F238E27FC236}">
                <a16:creationId xmlns:a16="http://schemas.microsoft.com/office/drawing/2014/main" id="{5965F387-5AAC-45D0-ABCE-B1CF4BC7E0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98AF6FE-0006-4F40-A7FB-E0FDBADF7548}"/>
              </a:ext>
            </a:extLst>
          </p:cNvPr>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10954425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E8AADE-587E-4574-B21B-7ABDE5A2364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E2F9DA5-4DFB-4211-A58A-FFD842C27A65}"/>
              </a:ext>
            </a:extLst>
          </p:cNvPr>
          <p:cNvSpPr>
            <a:spLocks noGrp="1"/>
          </p:cNvSpPr>
          <p:nvPr>
            <p:ph sz="half" idx="1"/>
          </p:nvPr>
        </p:nvSpPr>
        <p:spPr>
          <a:xfrm>
            <a:off x="1143000" y="2339501"/>
            <a:ext cx="4798979" cy="355059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AA99F26-66AF-4614-91CE-C93A24BAC23A}"/>
              </a:ext>
            </a:extLst>
          </p:cNvPr>
          <p:cNvSpPr>
            <a:spLocks noGrp="1"/>
          </p:cNvSpPr>
          <p:nvPr>
            <p:ph sz="half" idx="2"/>
          </p:nvPr>
        </p:nvSpPr>
        <p:spPr>
          <a:xfrm>
            <a:off x="6250020" y="2339501"/>
            <a:ext cx="4798980" cy="355059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7F8F678E-59B5-4DF9-ABCB-506B9CB701CC}"/>
              </a:ext>
            </a:extLst>
          </p:cNvPr>
          <p:cNvSpPr>
            <a:spLocks noGrp="1"/>
          </p:cNvSpPr>
          <p:nvPr>
            <p:ph type="dt" sz="half" idx="10"/>
          </p:nvPr>
        </p:nvSpPr>
        <p:spPr/>
        <p:txBody>
          <a:bodyPr/>
          <a:lstStyle/>
          <a:p>
            <a:fld id="{3CADBD16-5BFB-4D9F-9646-C75D1B53BBB6}" type="datetimeFigureOut">
              <a:rPr lang="en-US" smtClean="0"/>
              <a:t>11/30/2022</a:t>
            </a:fld>
            <a:endParaRPr lang="en-US"/>
          </a:p>
        </p:txBody>
      </p:sp>
      <p:sp>
        <p:nvSpPr>
          <p:cNvPr id="6" name="Footer Placeholder 5">
            <a:extLst>
              <a:ext uri="{FF2B5EF4-FFF2-40B4-BE49-F238E27FC236}">
                <a16:creationId xmlns:a16="http://schemas.microsoft.com/office/drawing/2014/main" id="{18B50A53-317B-444A-9BA2-F69CDBF5DA6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0B269A1-B0FB-4C8F-B6AA-0718C92D3D22}"/>
              </a:ext>
            </a:extLst>
          </p:cNvPr>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65814148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2BBBF-42B2-4A5D-B145-46983A530170}"/>
              </a:ext>
            </a:extLst>
          </p:cNvPr>
          <p:cNvSpPr>
            <a:spLocks noGrp="1"/>
          </p:cNvSpPr>
          <p:nvPr>
            <p:ph type="title"/>
          </p:nvPr>
        </p:nvSpPr>
        <p:spPr>
          <a:xfrm>
            <a:off x="1143000" y="1133272"/>
            <a:ext cx="9905999" cy="846307"/>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E804BE44-5271-4B5D-B649-35E3AF20B48F}"/>
              </a:ext>
            </a:extLst>
          </p:cNvPr>
          <p:cNvSpPr>
            <a:spLocks noGrp="1"/>
          </p:cNvSpPr>
          <p:nvPr>
            <p:ph type="body" idx="1"/>
          </p:nvPr>
        </p:nvSpPr>
        <p:spPr>
          <a:xfrm>
            <a:off x="1142999" y="2067127"/>
            <a:ext cx="4798980" cy="710119"/>
          </a:xfrm>
        </p:spPr>
        <p:txBody>
          <a:bodyPr anchor="b">
            <a:normAutofit/>
          </a:bodyPr>
          <a:lstStyle>
            <a:lvl1pPr marL="0" indent="0">
              <a:buNone/>
              <a:defRPr sz="2000" b="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24D7891E-0C0A-4688-97DD-C0715E322194}"/>
              </a:ext>
            </a:extLst>
          </p:cNvPr>
          <p:cNvSpPr>
            <a:spLocks noGrp="1"/>
          </p:cNvSpPr>
          <p:nvPr>
            <p:ph sz="half" idx="2"/>
          </p:nvPr>
        </p:nvSpPr>
        <p:spPr>
          <a:xfrm>
            <a:off x="1143001" y="2864795"/>
            <a:ext cx="4798978" cy="302530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875EAF30-3412-49B0-93D1-596CC2695B26}"/>
              </a:ext>
            </a:extLst>
          </p:cNvPr>
          <p:cNvSpPr>
            <a:spLocks noGrp="1"/>
          </p:cNvSpPr>
          <p:nvPr>
            <p:ph type="body" sz="quarter" idx="3"/>
          </p:nvPr>
        </p:nvSpPr>
        <p:spPr>
          <a:xfrm>
            <a:off x="6250018" y="2067127"/>
            <a:ext cx="4798981" cy="710119"/>
          </a:xfrm>
        </p:spPr>
        <p:txBody>
          <a:bodyPr anchor="b">
            <a:normAutofit/>
          </a:bodyPr>
          <a:lstStyle>
            <a:lvl1pPr marL="0" indent="0">
              <a:buNone/>
              <a:defRPr sz="2000" b="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F707B9B7-F41C-4314-9F0C-BB84547FB8CA}"/>
              </a:ext>
            </a:extLst>
          </p:cNvPr>
          <p:cNvSpPr>
            <a:spLocks noGrp="1"/>
          </p:cNvSpPr>
          <p:nvPr>
            <p:ph sz="quarter" idx="4"/>
          </p:nvPr>
        </p:nvSpPr>
        <p:spPr>
          <a:xfrm>
            <a:off x="6250019" y="2864795"/>
            <a:ext cx="4798982" cy="302530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8421587F-6AFC-4906-86EB-6B0A86EEF300}"/>
              </a:ext>
            </a:extLst>
          </p:cNvPr>
          <p:cNvSpPr>
            <a:spLocks noGrp="1"/>
          </p:cNvSpPr>
          <p:nvPr>
            <p:ph type="dt" sz="half" idx="10"/>
          </p:nvPr>
        </p:nvSpPr>
        <p:spPr/>
        <p:txBody>
          <a:bodyPr/>
          <a:lstStyle/>
          <a:p>
            <a:fld id="{3CADBD16-5BFB-4D9F-9646-C75D1B53BBB6}" type="datetimeFigureOut">
              <a:rPr lang="en-US" smtClean="0"/>
              <a:t>11/30/2022</a:t>
            </a:fld>
            <a:endParaRPr lang="en-US"/>
          </a:p>
        </p:txBody>
      </p:sp>
      <p:sp>
        <p:nvSpPr>
          <p:cNvPr id="8" name="Footer Placeholder 7">
            <a:extLst>
              <a:ext uri="{FF2B5EF4-FFF2-40B4-BE49-F238E27FC236}">
                <a16:creationId xmlns:a16="http://schemas.microsoft.com/office/drawing/2014/main" id="{354BE2C5-583B-49BC-9864-B01EEF79874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B39B236-45F5-4CC6-8D53-A6903A1CC8B3}"/>
              </a:ext>
            </a:extLst>
          </p:cNvPr>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275950036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36B206-0678-4577-B79F-760526A5FD76}"/>
              </a:ext>
            </a:extLst>
          </p:cNvPr>
          <p:cNvSpPr>
            <a:spLocks noGrp="1"/>
          </p:cNvSpPr>
          <p:nvPr>
            <p:ph type="title"/>
          </p:nvPr>
        </p:nvSpPr>
        <p:spPr>
          <a:xfrm>
            <a:off x="2019300" y="1322615"/>
            <a:ext cx="8175171" cy="4212771"/>
          </a:xfrm>
        </p:spPr>
        <p:txBody>
          <a:bodyPr/>
          <a:lstStyle>
            <a:lvl1pPr algn="ctr">
              <a:defRPr/>
            </a:lvl1pPr>
          </a:lstStyle>
          <a:p>
            <a:r>
              <a:rPr lang="en-US" dirty="0"/>
              <a:t>Click to edit Master title style</a:t>
            </a:r>
          </a:p>
        </p:txBody>
      </p:sp>
      <p:sp>
        <p:nvSpPr>
          <p:cNvPr id="3" name="Date Placeholder 2">
            <a:extLst>
              <a:ext uri="{FF2B5EF4-FFF2-40B4-BE49-F238E27FC236}">
                <a16:creationId xmlns:a16="http://schemas.microsoft.com/office/drawing/2014/main" id="{E6D5FCB8-AFD3-4801-BBD6-9548F4CF7C86}"/>
              </a:ext>
            </a:extLst>
          </p:cNvPr>
          <p:cNvSpPr>
            <a:spLocks noGrp="1"/>
          </p:cNvSpPr>
          <p:nvPr>
            <p:ph type="dt" sz="half" idx="10"/>
          </p:nvPr>
        </p:nvSpPr>
        <p:spPr/>
        <p:txBody>
          <a:bodyPr/>
          <a:lstStyle/>
          <a:p>
            <a:fld id="{3CADBD16-5BFB-4D9F-9646-C75D1B53BBB6}" type="datetimeFigureOut">
              <a:rPr lang="en-US" smtClean="0"/>
              <a:t>11/30/2022</a:t>
            </a:fld>
            <a:endParaRPr lang="en-US"/>
          </a:p>
        </p:txBody>
      </p:sp>
      <p:sp>
        <p:nvSpPr>
          <p:cNvPr id="4" name="Footer Placeholder 3">
            <a:extLst>
              <a:ext uri="{FF2B5EF4-FFF2-40B4-BE49-F238E27FC236}">
                <a16:creationId xmlns:a16="http://schemas.microsoft.com/office/drawing/2014/main" id="{0F6DACF8-CBC0-416B-B28E-EE18C42383B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70C7421-FF49-4CE9-87D0-2B4FFE0E3DC4}"/>
              </a:ext>
            </a:extLst>
          </p:cNvPr>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366371033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D19CBFE-15AA-4447-9F9C-D8B0BEB242DA}"/>
              </a:ext>
            </a:extLst>
          </p:cNvPr>
          <p:cNvSpPr>
            <a:spLocks noGrp="1"/>
          </p:cNvSpPr>
          <p:nvPr>
            <p:ph type="dt" sz="half" idx="10"/>
          </p:nvPr>
        </p:nvSpPr>
        <p:spPr/>
        <p:txBody>
          <a:bodyPr/>
          <a:lstStyle/>
          <a:p>
            <a:fld id="{3CADBD16-5BFB-4D9F-9646-C75D1B53BBB6}" type="datetimeFigureOut">
              <a:rPr lang="en-US" smtClean="0"/>
              <a:t>11/30/2022</a:t>
            </a:fld>
            <a:endParaRPr lang="en-US"/>
          </a:p>
        </p:txBody>
      </p:sp>
      <p:sp>
        <p:nvSpPr>
          <p:cNvPr id="3" name="Footer Placeholder 2">
            <a:extLst>
              <a:ext uri="{FF2B5EF4-FFF2-40B4-BE49-F238E27FC236}">
                <a16:creationId xmlns:a16="http://schemas.microsoft.com/office/drawing/2014/main" id="{C6B48227-EC1E-4063-9682-891A2DB1A84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22C6A63-C3F4-4563-A542-9A41AC946C32}"/>
              </a:ext>
            </a:extLst>
          </p:cNvPr>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388238536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6900C1-FE18-461C-801C-8626C7759861}"/>
              </a:ext>
            </a:extLst>
          </p:cNvPr>
          <p:cNvSpPr>
            <a:spLocks noGrp="1"/>
          </p:cNvSpPr>
          <p:nvPr>
            <p:ph type="title"/>
          </p:nvPr>
        </p:nvSpPr>
        <p:spPr>
          <a:xfrm>
            <a:off x="1143000" y="1600200"/>
            <a:ext cx="3932237" cy="1964986"/>
          </a:xfrm>
        </p:spPr>
        <p:txBody>
          <a:bodyPr anchor="b">
            <a:normAutofit/>
          </a:bodyPr>
          <a:lstStyle>
            <a:lvl1pPr>
              <a:lnSpc>
                <a:spcPct val="110000"/>
              </a:lnSpc>
              <a:defRPr sz="2400" cap="all" spc="300" baseline="0"/>
            </a:lvl1pPr>
          </a:lstStyle>
          <a:p>
            <a:r>
              <a:rPr lang="en-US" dirty="0"/>
              <a:t>Click to edit Master title style</a:t>
            </a:r>
          </a:p>
        </p:txBody>
      </p:sp>
      <p:sp>
        <p:nvSpPr>
          <p:cNvPr id="3" name="Content Placeholder 2">
            <a:extLst>
              <a:ext uri="{FF2B5EF4-FFF2-40B4-BE49-F238E27FC236}">
                <a16:creationId xmlns:a16="http://schemas.microsoft.com/office/drawing/2014/main" id="{AB14CFF3-3406-49E3-9D5A-1BE90FFA508E}"/>
              </a:ext>
            </a:extLst>
          </p:cNvPr>
          <p:cNvSpPr>
            <a:spLocks noGrp="1"/>
          </p:cNvSpPr>
          <p:nvPr>
            <p:ph idx="1"/>
          </p:nvPr>
        </p:nvSpPr>
        <p:spPr>
          <a:xfrm>
            <a:off x="5627451" y="987425"/>
            <a:ext cx="5421548"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033D14FF-9082-4BBA-BC7A-F4C5B78599C5}"/>
              </a:ext>
            </a:extLst>
          </p:cNvPr>
          <p:cNvSpPr>
            <a:spLocks noGrp="1"/>
          </p:cNvSpPr>
          <p:nvPr>
            <p:ph type="body" sz="half" idx="2"/>
          </p:nvPr>
        </p:nvSpPr>
        <p:spPr>
          <a:xfrm>
            <a:off x="1143000" y="3662464"/>
            <a:ext cx="3932237" cy="2206523"/>
          </a:xfrm>
        </p:spPr>
        <p:txBody>
          <a:bodyPr/>
          <a:lstStyle>
            <a:lvl1pPr marL="0" indent="0">
              <a:buNone/>
              <a:defRPr sz="1600" i="1"/>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0D5A2726-EB8E-4DF7-9A1B-F03BD8C7179E}"/>
              </a:ext>
            </a:extLst>
          </p:cNvPr>
          <p:cNvSpPr>
            <a:spLocks noGrp="1"/>
          </p:cNvSpPr>
          <p:nvPr>
            <p:ph type="dt" sz="half" idx="10"/>
          </p:nvPr>
        </p:nvSpPr>
        <p:spPr/>
        <p:txBody>
          <a:bodyPr/>
          <a:lstStyle/>
          <a:p>
            <a:fld id="{3CADBD16-5BFB-4D9F-9646-C75D1B53BBB6}" type="datetimeFigureOut">
              <a:rPr lang="en-US" smtClean="0"/>
              <a:t>11/30/2022</a:t>
            </a:fld>
            <a:endParaRPr lang="en-US"/>
          </a:p>
        </p:txBody>
      </p:sp>
      <p:sp>
        <p:nvSpPr>
          <p:cNvPr id="6" name="Footer Placeholder 5">
            <a:extLst>
              <a:ext uri="{FF2B5EF4-FFF2-40B4-BE49-F238E27FC236}">
                <a16:creationId xmlns:a16="http://schemas.microsoft.com/office/drawing/2014/main" id="{8D9929BE-611C-4FE6-B0A5-E0FF9DF969E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B90B32-1D0E-4BCD-8850-59EA235F7EB4}"/>
              </a:ext>
            </a:extLst>
          </p:cNvPr>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20109372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5F12386-F3DF-9B2B-10A3-8D0657819151}"/>
              </a:ext>
            </a:extLst>
          </p:cNvPr>
          <p:cNvSpPr>
            <a:spLocks noGrp="1"/>
          </p:cNvSpPr>
          <p:nvPr>
            <p:ph type="title"/>
          </p:nvPr>
        </p:nvSpPr>
        <p:spPr/>
        <p:txBody>
          <a:bodyPr/>
          <a:lstStyle/>
          <a:p>
            <a:r>
              <a:rPr lang="tr-TR"/>
              <a:t>Asıl başlık stilini düzenlemek için tıklayın</a:t>
            </a:r>
          </a:p>
        </p:txBody>
      </p:sp>
      <p:sp>
        <p:nvSpPr>
          <p:cNvPr id="3" name="İçerik Yer Tutucusu 2">
            <a:extLst>
              <a:ext uri="{FF2B5EF4-FFF2-40B4-BE49-F238E27FC236}">
                <a16:creationId xmlns:a16="http://schemas.microsoft.com/office/drawing/2014/main" id="{79B6BA3D-1F67-478A-02BD-77F53CAE0A53}"/>
              </a:ext>
            </a:extLst>
          </p:cNvPr>
          <p:cNvSpPr>
            <a:spLocks noGrp="1"/>
          </p:cNvSpPr>
          <p:nvPr>
            <p:ph idx="1"/>
          </p:nvPr>
        </p:nvSpPr>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5E166415-DFB4-9DF1-C0AD-7E84560D1265}"/>
              </a:ext>
            </a:extLst>
          </p:cNvPr>
          <p:cNvSpPr>
            <a:spLocks noGrp="1"/>
          </p:cNvSpPr>
          <p:nvPr>
            <p:ph type="dt" sz="half" idx="10"/>
          </p:nvPr>
        </p:nvSpPr>
        <p:spPr/>
        <p:txBody>
          <a:bodyPr/>
          <a:lstStyle/>
          <a:p>
            <a:fld id="{F481A142-DA77-4A5F-AD1F-14E6C18F0F5F}" type="datetime1">
              <a:rPr lang="en-US" smtClean="0"/>
              <a:t>11/30/2022</a:t>
            </a:fld>
            <a:endParaRPr lang="en-US" dirty="0"/>
          </a:p>
        </p:txBody>
      </p:sp>
      <p:sp>
        <p:nvSpPr>
          <p:cNvPr id="5" name="Alt Bilgi Yer Tutucusu 4">
            <a:extLst>
              <a:ext uri="{FF2B5EF4-FFF2-40B4-BE49-F238E27FC236}">
                <a16:creationId xmlns:a16="http://schemas.microsoft.com/office/drawing/2014/main" id="{2032DF5A-F790-DB0B-0136-7BFAF6F67E85}"/>
              </a:ext>
            </a:extLst>
          </p:cNvPr>
          <p:cNvSpPr>
            <a:spLocks noGrp="1"/>
          </p:cNvSpPr>
          <p:nvPr>
            <p:ph type="ftr" sz="quarter" idx="11"/>
          </p:nvPr>
        </p:nvSpPr>
        <p:spPr/>
        <p:txBody>
          <a:bodyPr/>
          <a:lstStyle/>
          <a:p>
            <a:endParaRPr lang="en-US" dirty="0"/>
          </a:p>
        </p:txBody>
      </p:sp>
      <p:sp>
        <p:nvSpPr>
          <p:cNvPr id="6" name="Slayt Numarası Yer Tutucusu 5">
            <a:extLst>
              <a:ext uri="{FF2B5EF4-FFF2-40B4-BE49-F238E27FC236}">
                <a16:creationId xmlns:a16="http://schemas.microsoft.com/office/drawing/2014/main" id="{CB36F066-58B7-48A1-9A50-58FE54FDB764}"/>
              </a:ext>
            </a:extLst>
          </p:cNvPr>
          <p:cNvSpPr>
            <a:spLocks noGrp="1"/>
          </p:cNvSpPr>
          <p:nvPr>
            <p:ph type="sldNum" sz="quarter" idx="12"/>
          </p:nvPr>
        </p:nvSpPr>
        <p:spPr/>
        <p:txBody>
          <a:bodyPr/>
          <a:lstStyle/>
          <a:p>
            <a:fld id="{1F646F3F-274D-499B-ABBE-824EB4ABDC3D}" type="slidenum">
              <a:rPr lang="en-US" smtClean="0"/>
              <a:pPr/>
              <a:t>‹#›</a:t>
            </a:fld>
            <a:endParaRPr lang="en-US"/>
          </a:p>
        </p:txBody>
      </p:sp>
    </p:spTree>
    <p:extLst>
      <p:ext uri="{BB962C8B-B14F-4D97-AF65-F5344CB8AC3E}">
        <p14:creationId xmlns:p14="http://schemas.microsoft.com/office/powerpoint/2010/main" val="1382114328"/>
      </p:ext>
    </p:extLst>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1CA1460E-1069-4FCA-B04E-28F77C861046}"/>
              </a:ext>
            </a:extLst>
          </p:cNvPr>
          <p:cNvSpPr>
            <a:spLocks noGrp="1"/>
          </p:cNvSpPr>
          <p:nvPr>
            <p:ph type="pic" idx="1"/>
          </p:nvPr>
        </p:nvSpPr>
        <p:spPr>
          <a:xfrm>
            <a:off x="5513614" y="987425"/>
            <a:ext cx="5535386"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66138C1E-867B-4FE9-8783-9B1246AEB797}"/>
              </a:ext>
            </a:extLst>
          </p:cNvPr>
          <p:cNvSpPr>
            <a:spLocks noGrp="1"/>
          </p:cNvSpPr>
          <p:nvPr>
            <p:ph type="body" sz="half" idx="2"/>
          </p:nvPr>
        </p:nvSpPr>
        <p:spPr>
          <a:xfrm>
            <a:off x="1143000" y="3657601"/>
            <a:ext cx="3932236" cy="2211388"/>
          </a:xfrm>
        </p:spPr>
        <p:txBody>
          <a:bodyPr/>
          <a:lstStyle>
            <a:lvl1pPr marL="0" indent="0">
              <a:buNone/>
              <a:defRPr sz="1600" i="1"/>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00721568-4870-46F2-9F7E-F410702012D9}"/>
              </a:ext>
            </a:extLst>
          </p:cNvPr>
          <p:cNvSpPr>
            <a:spLocks noGrp="1"/>
          </p:cNvSpPr>
          <p:nvPr>
            <p:ph type="dt" sz="half" idx="10"/>
          </p:nvPr>
        </p:nvSpPr>
        <p:spPr/>
        <p:txBody>
          <a:bodyPr/>
          <a:lstStyle/>
          <a:p>
            <a:fld id="{3CADBD16-5BFB-4D9F-9646-C75D1B53BBB6}" type="datetimeFigureOut">
              <a:rPr lang="en-US" smtClean="0"/>
              <a:t>11/30/2022</a:t>
            </a:fld>
            <a:endParaRPr lang="en-US"/>
          </a:p>
        </p:txBody>
      </p:sp>
      <p:sp>
        <p:nvSpPr>
          <p:cNvPr id="6" name="Footer Placeholder 5">
            <a:extLst>
              <a:ext uri="{FF2B5EF4-FFF2-40B4-BE49-F238E27FC236}">
                <a16:creationId xmlns:a16="http://schemas.microsoft.com/office/drawing/2014/main" id="{0BB3CC65-0E73-45A1-9D4F-3F4559B3B65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58C58CD-9BC3-431E-A7B4-D596A7F06C5E}"/>
              </a:ext>
            </a:extLst>
          </p:cNvPr>
          <p:cNvSpPr>
            <a:spLocks noGrp="1"/>
          </p:cNvSpPr>
          <p:nvPr>
            <p:ph type="sldNum" sz="quarter" idx="12"/>
          </p:nvPr>
        </p:nvSpPr>
        <p:spPr/>
        <p:txBody>
          <a:bodyPr/>
          <a:lstStyle/>
          <a:p>
            <a:fld id="{C0722274-0FAA-4649-AA4E-4210F4F32167}" type="slidenum">
              <a:rPr lang="en-US" smtClean="0"/>
              <a:t>‹#›</a:t>
            </a:fld>
            <a:endParaRPr lang="en-US"/>
          </a:p>
        </p:txBody>
      </p:sp>
      <p:sp>
        <p:nvSpPr>
          <p:cNvPr id="2" name="Title 1">
            <a:extLst>
              <a:ext uri="{FF2B5EF4-FFF2-40B4-BE49-F238E27FC236}">
                <a16:creationId xmlns:a16="http://schemas.microsoft.com/office/drawing/2014/main" id="{2368F756-D171-474C-8B1A-C818032F6F78}"/>
              </a:ext>
            </a:extLst>
          </p:cNvPr>
          <p:cNvSpPr>
            <a:spLocks noGrp="1"/>
          </p:cNvSpPr>
          <p:nvPr>
            <p:ph type="title"/>
          </p:nvPr>
        </p:nvSpPr>
        <p:spPr>
          <a:xfrm>
            <a:off x="1143000" y="1600201"/>
            <a:ext cx="3932236" cy="1959428"/>
          </a:xfrm>
        </p:spPr>
        <p:txBody>
          <a:bodyPr anchor="b">
            <a:normAutofit/>
          </a:bodyPr>
          <a:lstStyle>
            <a:lvl1pPr>
              <a:lnSpc>
                <a:spcPct val="110000"/>
              </a:lnSpc>
              <a:defRPr sz="2400" cap="all" spc="300" baseline="0"/>
            </a:lvl1pPr>
          </a:lstStyle>
          <a:p>
            <a:r>
              <a:rPr lang="en-US" dirty="0"/>
              <a:t>Click to edit Master title style</a:t>
            </a:r>
          </a:p>
        </p:txBody>
      </p:sp>
    </p:spTree>
    <p:extLst>
      <p:ext uri="{BB962C8B-B14F-4D97-AF65-F5344CB8AC3E}">
        <p14:creationId xmlns:p14="http://schemas.microsoft.com/office/powerpoint/2010/main" val="67223287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5A3BF2-BCE9-47D7-B1C0-1F0E4936B6B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92722E9-C3E4-48AF-996A-495AE659FA6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C9E516-382B-4845-93BF-20C16EE0DB05}"/>
              </a:ext>
            </a:extLst>
          </p:cNvPr>
          <p:cNvSpPr>
            <a:spLocks noGrp="1"/>
          </p:cNvSpPr>
          <p:nvPr>
            <p:ph type="dt" sz="half" idx="10"/>
          </p:nvPr>
        </p:nvSpPr>
        <p:spPr/>
        <p:txBody>
          <a:bodyPr/>
          <a:lstStyle/>
          <a:p>
            <a:fld id="{3CADBD16-5BFB-4D9F-9646-C75D1B53BBB6}" type="datetimeFigureOut">
              <a:rPr lang="en-US" smtClean="0"/>
              <a:t>11/30/2022</a:t>
            </a:fld>
            <a:endParaRPr lang="en-US"/>
          </a:p>
        </p:txBody>
      </p:sp>
      <p:sp>
        <p:nvSpPr>
          <p:cNvPr id="5" name="Footer Placeholder 4">
            <a:extLst>
              <a:ext uri="{FF2B5EF4-FFF2-40B4-BE49-F238E27FC236}">
                <a16:creationId xmlns:a16="http://schemas.microsoft.com/office/drawing/2014/main" id="{EAB96E16-F168-442A-843C-5D490D54B06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9A61BEA-A969-437A-BD8B-CB1B709AD430}"/>
              </a:ext>
            </a:extLst>
          </p:cNvPr>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70116161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6528449-3E11-45FF-BF3A-651867603E75}"/>
              </a:ext>
            </a:extLst>
          </p:cNvPr>
          <p:cNvSpPr>
            <a:spLocks noGrp="1"/>
          </p:cNvSpPr>
          <p:nvPr>
            <p:ph type="title" orient="vert"/>
          </p:nvPr>
        </p:nvSpPr>
        <p:spPr>
          <a:xfrm>
            <a:off x="8572500" y="870625"/>
            <a:ext cx="2476499" cy="5029201"/>
          </a:xfrm>
        </p:spPr>
        <p:txBody>
          <a:bodyPr vert="eaVert"/>
          <a:lstStyle/>
          <a:p>
            <a:r>
              <a:rPr lang="en-US" dirty="0"/>
              <a:t>Click to edit Master title style</a:t>
            </a:r>
          </a:p>
        </p:txBody>
      </p:sp>
      <p:sp>
        <p:nvSpPr>
          <p:cNvPr id="3" name="Vertical Text Placeholder 2">
            <a:extLst>
              <a:ext uri="{FF2B5EF4-FFF2-40B4-BE49-F238E27FC236}">
                <a16:creationId xmlns:a16="http://schemas.microsoft.com/office/drawing/2014/main" id="{AFC0EAB0-2DFA-4CBA-86B1-1826EF523D4D}"/>
              </a:ext>
            </a:extLst>
          </p:cNvPr>
          <p:cNvSpPr>
            <a:spLocks noGrp="1"/>
          </p:cNvSpPr>
          <p:nvPr>
            <p:ph type="body" orient="vert" idx="1"/>
          </p:nvPr>
        </p:nvSpPr>
        <p:spPr>
          <a:xfrm>
            <a:off x="1143000" y="870625"/>
            <a:ext cx="7324928" cy="5029201"/>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FA22F89-E1F5-45D7-945A-8A2886C4BA59}"/>
              </a:ext>
            </a:extLst>
          </p:cNvPr>
          <p:cNvSpPr>
            <a:spLocks noGrp="1"/>
          </p:cNvSpPr>
          <p:nvPr>
            <p:ph type="dt" sz="half" idx="10"/>
          </p:nvPr>
        </p:nvSpPr>
        <p:spPr/>
        <p:txBody>
          <a:bodyPr/>
          <a:lstStyle/>
          <a:p>
            <a:fld id="{3CADBD16-5BFB-4D9F-9646-C75D1B53BBB6}" type="datetimeFigureOut">
              <a:rPr lang="en-US" smtClean="0"/>
              <a:t>11/30/2022</a:t>
            </a:fld>
            <a:endParaRPr lang="en-US"/>
          </a:p>
        </p:txBody>
      </p:sp>
      <p:sp>
        <p:nvSpPr>
          <p:cNvPr id="5" name="Footer Placeholder 4">
            <a:extLst>
              <a:ext uri="{FF2B5EF4-FFF2-40B4-BE49-F238E27FC236}">
                <a16:creationId xmlns:a16="http://schemas.microsoft.com/office/drawing/2014/main" id="{637E7E82-5FB8-4289-AD0C-0BA788E1479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45A4046-1A2C-41F5-A177-1C3919C20569}"/>
              </a:ext>
            </a:extLst>
          </p:cNvPr>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118075266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3C9D3576-6C5A-7035-ACBD-599810E8FED1}"/>
              </a:ext>
            </a:extLst>
          </p:cNvPr>
          <p:cNvSpPr>
            <a:spLocks noGrp="1"/>
          </p:cNvSpPr>
          <p:nvPr>
            <p:ph type="ctrTitle"/>
          </p:nvPr>
        </p:nvSpPr>
        <p:spPr>
          <a:xfrm>
            <a:off x="1524000" y="1122363"/>
            <a:ext cx="9144000" cy="2387600"/>
          </a:xfrm>
        </p:spPr>
        <p:txBody>
          <a:bodyPr anchor="b"/>
          <a:lstStyle>
            <a:lvl1pPr algn="ctr">
              <a:defRPr sz="6000"/>
            </a:lvl1pPr>
          </a:lstStyle>
          <a:p>
            <a:r>
              <a:rPr lang="tr-TR"/>
              <a:t>Asıl başlık stilini düzenlemek için tıklayın</a:t>
            </a:r>
          </a:p>
        </p:txBody>
      </p:sp>
      <p:sp>
        <p:nvSpPr>
          <p:cNvPr id="3" name="Alt Başlık 2">
            <a:extLst>
              <a:ext uri="{FF2B5EF4-FFF2-40B4-BE49-F238E27FC236}">
                <a16:creationId xmlns:a16="http://schemas.microsoft.com/office/drawing/2014/main" id="{4E51AFF8-0E1E-788A-2AF1-CD496E8C97B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tr-TR"/>
              <a:t>Asıl alt başlık stilini düzenlemek için tıklayın</a:t>
            </a:r>
          </a:p>
        </p:txBody>
      </p:sp>
      <p:sp>
        <p:nvSpPr>
          <p:cNvPr id="4" name="Veri Yer Tutucusu 3">
            <a:extLst>
              <a:ext uri="{FF2B5EF4-FFF2-40B4-BE49-F238E27FC236}">
                <a16:creationId xmlns:a16="http://schemas.microsoft.com/office/drawing/2014/main" id="{F697F7D3-3ACD-023E-4463-5DDBB6DC014F}"/>
              </a:ext>
            </a:extLst>
          </p:cNvPr>
          <p:cNvSpPr>
            <a:spLocks noGrp="1"/>
          </p:cNvSpPr>
          <p:nvPr>
            <p:ph type="dt" sz="half" idx="10"/>
          </p:nvPr>
        </p:nvSpPr>
        <p:spPr/>
        <p:txBody>
          <a:bodyPr/>
          <a:lstStyle/>
          <a:p>
            <a:fld id="{1F0C9197-9E5C-45A7-AC8C-9ABC6F8CF751}" type="datetimeFigureOut">
              <a:rPr lang="tr-TR" smtClean="0"/>
              <a:t>30.11.2022</a:t>
            </a:fld>
            <a:endParaRPr lang="tr-TR"/>
          </a:p>
        </p:txBody>
      </p:sp>
      <p:sp>
        <p:nvSpPr>
          <p:cNvPr id="5" name="Alt Bilgi Yer Tutucusu 4">
            <a:extLst>
              <a:ext uri="{FF2B5EF4-FFF2-40B4-BE49-F238E27FC236}">
                <a16:creationId xmlns:a16="http://schemas.microsoft.com/office/drawing/2014/main" id="{C3A164A3-E86E-9B2E-404A-812AFE03F8A9}"/>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7539F603-F1B9-7A69-866A-330B6567F327}"/>
              </a:ext>
            </a:extLst>
          </p:cNvPr>
          <p:cNvSpPr>
            <a:spLocks noGrp="1"/>
          </p:cNvSpPr>
          <p:nvPr>
            <p:ph type="sldNum" sz="quarter" idx="12"/>
          </p:nvPr>
        </p:nvSpPr>
        <p:spPr/>
        <p:txBody>
          <a:bodyPr/>
          <a:lstStyle/>
          <a:p>
            <a:fld id="{C9496664-78E6-4619-A6AF-880063D0D852}" type="slidenum">
              <a:rPr lang="tr-TR" smtClean="0"/>
              <a:t>‹#›</a:t>
            </a:fld>
            <a:endParaRPr lang="tr-TR"/>
          </a:p>
        </p:txBody>
      </p:sp>
    </p:spTree>
    <p:extLst>
      <p:ext uri="{BB962C8B-B14F-4D97-AF65-F5344CB8AC3E}">
        <p14:creationId xmlns:p14="http://schemas.microsoft.com/office/powerpoint/2010/main" val="166566743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07E2E9E-5DB8-3E6A-67E9-F7AD18233E97}"/>
              </a:ext>
            </a:extLst>
          </p:cNvPr>
          <p:cNvSpPr>
            <a:spLocks noGrp="1"/>
          </p:cNvSpPr>
          <p:nvPr>
            <p:ph type="title"/>
          </p:nvPr>
        </p:nvSpPr>
        <p:spPr/>
        <p:txBody>
          <a:bodyPr/>
          <a:lstStyle/>
          <a:p>
            <a:r>
              <a:rPr lang="tr-TR"/>
              <a:t>Asıl başlık stilini düzenlemek için tıklayın</a:t>
            </a:r>
          </a:p>
        </p:txBody>
      </p:sp>
      <p:sp>
        <p:nvSpPr>
          <p:cNvPr id="3" name="İçerik Yer Tutucusu 2">
            <a:extLst>
              <a:ext uri="{FF2B5EF4-FFF2-40B4-BE49-F238E27FC236}">
                <a16:creationId xmlns:a16="http://schemas.microsoft.com/office/drawing/2014/main" id="{6CB33261-234C-E040-B090-FD753945452F}"/>
              </a:ext>
            </a:extLst>
          </p:cNvPr>
          <p:cNvSpPr>
            <a:spLocks noGrp="1"/>
          </p:cNvSpPr>
          <p:nvPr>
            <p:ph idx="1"/>
          </p:nvPr>
        </p:nvSpPr>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4628C417-717D-5087-12A7-2D0789FB6A68}"/>
              </a:ext>
            </a:extLst>
          </p:cNvPr>
          <p:cNvSpPr>
            <a:spLocks noGrp="1"/>
          </p:cNvSpPr>
          <p:nvPr>
            <p:ph type="dt" sz="half" idx="10"/>
          </p:nvPr>
        </p:nvSpPr>
        <p:spPr/>
        <p:txBody>
          <a:bodyPr/>
          <a:lstStyle/>
          <a:p>
            <a:fld id="{1F0C9197-9E5C-45A7-AC8C-9ABC6F8CF751}" type="datetimeFigureOut">
              <a:rPr lang="tr-TR" smtClean="0"/>
              <a:t>30.11.2022</a:t>
            </a:fld>
            <a:endParaRPr lang="tr-TR"/>
          </a:p>
        </p:txBody>
      </p:sp>
      <p:sp>
        <p:nvSpPr>
          <p:cNvPr id="5" name="Alt Bilgi Yer Tutucusu 4">
            <a:extLst>
              <a:ext uri="{FF2B5EF4-FFF2-40B4-BE49-F238E27FC236}">
                <a16:creationId xmlns:a16="http://schemas.microsoft.com/office/drawing/2014/main" id="{A1DDE3FB-39DA-1E64-F0E5-940A5AA5DAA3}"/>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CAEE01D1-1434-FEA6-DDB4-200AA2D25CCD}"/>
              </a:ext>
            </a:extLst>
          </p:cNvPr>
          <p:cNvSpPr>
            <a:spLocks noGrp="1"/>
          </p:cNvSpPr>
          <p:nvPr>
            <p:ph type="sldNum" sz="quarter" idx="12"/>
          </p:nvPr>
        </p:nvSpPr>
        <p:spPr/>
        <p:txBody>
          <a:bodyPr/>
          <a:lstStyle/>
          <a:p>
            <a:fld id="{C9496664-78E6-4619-A6AF-880063D0D852}" type="slidenum">
              <a:rPr lang="tr-TR" smtClean="0"/>
              <a:t>‹#›</a:t>
            </a:fld>
            <a:endParaRPr lang="tr-TR"/>
          </a:p>
        </p:txBody>
      </p:sp>
    </p:spTree>
    <p:extLst>
      <p:ext uri="{BB962C8B-B14F-4D97-AF65-F5344CB8AC3E}">
        <p14:creationId xmlns:p14="http://schemas.microsoft.com/office/powerpoint/2010/main" val="275629099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Bölüm Üst Bilgisi">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BCC364C-9A8A-5A1E-1CA5-465F9849104C}"/>
              </a:ext>
            </a:extLst>
          </p:cNvPr>
          <p:cNvSpPr>
            <a:spLocks noGrp="1"/>
          </p:cNvSpPr>
          <p:nvPr>
            <p:ph type="title"/>
          </p:nvPr>
        </p:nvSpPr>
        <p:spPr>
          <a:xfrm>
            <a:off x="831850" y="1709738"/>
            <a:ext cx="10515600" cy="2852737"/>
          </a:xfrm>
        </p:spPr>
        <p:txBody>
          <a:bodyPr anchor="b"/>
          <a:lstStyle>
            <a:lvl1pPr>
              <a:defRPr sz="6000"/>
            </a:lvl1pPr>
          </a:lstStyle>
          <a:p>
            <a:r>
              <a:rPr lang="tr-TR"/>
              <a:t>Asıl başlık stilini düzenlemek için tıklayın</a:t>
            </a:r>
          </a:p>
        </p:txBody>
      </p:sp>
      <p:sp>
        <p:nvSpPr>
          <p:cNvPr id="3" name="Metin Yer Tutucusu 2">
            <a:extLst>
              <a:ext uri="{FF2B5EF4-FFF2-40B4-BE49-F238E27FC236}">
                <a16:creationId xmlns:a16="http://schemas.microsoft.com/office/drawing/2014/main" id="{4EFFEF39-6D73-C365-B0B7-0AAF15429C5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tr-TR"/>
              <a:t>Asıl metin stillerini düzenlemek için tıklayın</a:t>
            </a:r>
          </a:p>
        </p:txBody>
      </p:sp>
      <p:sp>
        <p:nvSpPr>
          <p:cNvPr id="4" name="Veri Yer Tutucusu 3">
            <a:extLst>
              <a:ext uri="{FF2B5EF4-FFF2-40B4-BE49-F238E27FC236}">
                <a16:creationId xmlns:a16="http://schemas.microsoft.com/office/drawing/2014/main" id="{8F9D899F-74AD-C76A-603E-F007B8A15D85}"/>
              </a:ext>
            </a:extLst>
          </p:cNvPr>
          <p:cNvSpPr>
            <a:spLocks noGrp="1"/>
          </p:cNvSpPr>
          <p:nvPr>
            <p:ph type="dt" sz="half" idx="10"/>
          </p:nvPr>
        </p:nvSpPr>
        <p:spPr/>
        <p:txBody>
          <a:bodyPr/>
          <a:lstStyle/>
          <a:p>
            <a:fld id="{1F0C9197-9E5C-45A7-AC8C-9ABC6F8CF751}" type="datetimeFigureOut">
              <a:rPr lang="tr-TR" smtClean="0"/>
              <a:t>30.11.2022</a:t>
            </a:fld>
            <a:endParaRPr lang="tr-TR"/>
          </a:p>
        </p:txBody>
      </p:sp>
      <p:sp>
        <p:nvSpPr>
          <p:cNvPr id="5" name="Alt Bilgi Yer Tutucusu 4">
            <a:extLst>
              <a:ext uri="{FF2B5EF4-FFF2-40B4-BE49-F238E27FC236}">
                <a16:creationId xmlns:a16="http://schemas.microsoft.com/office/drawing/2014/main" id="{E027D67A-4FDC-941B-AA6D-7DD94749A2C6}"/>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7236465A-3AC7-D878-E199-E03135A06C66}"/>
              </a:ext>
            </a:extLst>
          </p:cNvPr>
          <p:cNvSpPr>
            <a:spLocks noGrp="1"/>
          </p:cNvSpPr>
          <p:nvPr>
            <p:ph type="sldNum" sz="quarter" idx="12"/>
          </p:nvPr>
        </p:nvSpPr>
        <p:spPr/>
        <p:txBody>
          <a:bodyPr/>
          <a:lstStyle/>
          <a:p>
            <a:fld id="{C9496664-78E6-4619-A6AF-880063D0D852}" type="slidenum">
              <a:rPr lang="tr-TR" smtClean="0"/>
              <a:t>‹#›</a:t>
            </a:fld>
            <a:endParaRPr lang="tr-TR"/>
          </a:p>
        </p:txBody>
      </p:sp>
    </p:spTree>
    <p:extLst>
      <p:ext uri="{BB962C8B-B14F-4D97-AF65-F5344CB8AC3E}">
        <p14:creationId xmlns:p14="http://schemas.microsoft.com/office/powerpoint/2010/main" val="381265753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5607870B-4A1D-9D3C-4D9A-950183EC74FE}"/>
              </a:ext>
            </a:extLst>
          </p:cNvPr>
          <p:cNvSpPr>
            <a:spLocks noGrp="1"/>
          </p:cNvSpPr>
          <p:nvPr>
            <p:ph type="title"/>
          </p:nvPr>
        </p:nvSpPr>
        <p:spPr/>
        <p:txBody>
          <a:bodyPr/>
          <a:lstStyle/>
          <a:p>
            <a:r>
              <a:rPr lang="tr-TR"/>
              <a:t>Asıl başlık stilini düzenlemek için tıklayın</a:t>
            </a:r>
          </a:p>
        </p:txBody>
      </p:sp>
      <p:sp>
        <p:nvSpPr>
          <p:cNvPr id="3" name="İçerik Yer Tutucusu 2">
            <a:extLst>
              <a:ext uri="{FF2B5EF4-FFF2-40B4-BE49-F238E27FC236}">
                <a16:creationId xmlns:a16="http://schemas.microsoft.com/office/drawing/2014/main" id="{BC4E57F4-26E6-52BC-EEBA-26CED9AA9EAB}"/>
              </a:ext>
            </a:extLst>
          </p:cNvPr>
          <p:cNvSpPr>
            <a:spLocks noGrp="1"/>
          </p:cNvSpPr>
          <p:nvPr>
            <p:ph sz="half" idx="1"/>
          </p:nvPr>
        </p:nvSpPr>
        <p:spPr>
          <a:xfrm>
            <a:off x="838200" y="1825625"/>
            <a:ext cx="5181600" cy="435133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İçerik Yer Tutucusu 3">
            <a:extLst>
              <a:ext uri="{FF2B5EF4-FFF2-40B4-BE49-F238E27FC236}">
                <a16:creationId xmlns:a16="http://schemas.microsoft.com/office/drawing/2014/main" id="{5C3E308E-1C70-2E4C-5C97-E734E5A8D347}"/>
              </a:ext>
            </a:extLst>
          </p:cNvPr>
          <p:cNvSpPr>
            <a:spLocks noGrp="1"/>
          </p:cNvSpPr>
          <p:nvPr>
            <p:ph sz="half" idx="2"/>
          </p:nvPr>
        </p:nvSpPr>
        <p:spPr>
          <a:xfrm>
            <a:off x="6172200" y="1825625"/>
            <a:ext cx="5181600" cy="435133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5" name="Veri Yer Tutucusu 4">
            <a:extLst>
              <a:ext uri="{FF2B5EF4-FFF2-40B4-BE49-F238E27FC236}">
                <a16:creationId xmlns:a16="http://schemas.microsoft.com/office/drawing/2014/main" id="{8C153846-47D7-BB8B-0117-C0A4F6902F1A}"/>
              </a:ext>
            </a:extLst>
          </p:cNvPr>
          <p:cNvSpPr>
            <a:spLocks noGrp="1"/>
          </p:cNvSpPr>
          <p:nvPr>
            <p:ph type="dt" sz="half" idx="10"/>
          </p:nvPr>
        </p:nvSpPr>
        <p:spPr/>
        <p:txBody>
          <a:bodyPr/>
          <a:lstStyle/>
          <a:p>
            <a:fld id="{1F0C9197-9E5C-45A7-AC8C-9ABC6F8CF751}" type="datetimeFigureOut">
              <a:rPr lang="tr-TR" smtClean="0"/>
              <a:t>30.11.2022</a:t>
            </a:fld>
            <a:endParaRPr lang="tr-TR"/>
          </a:p>
        </p:txBody>
      </p:sp>
      <p:sp>
        <p:nvSpPr>
          <p:cNvPr id="6" name="Alt Bilgi Yer Tutucusu 5">
            <a:extLst>
              <a:ext uri="{FF2B5EF4-FFF2-40B4-BE49-F238E27FC236}">
                <a16:creationId xmlns:a16="http://schemas.microsoft.com/office/drawing/2014/main" id="{31573C45-BBC0-EDB8-6C07-38489F8E23FD}"/>
              </a:ext>
            </a:extLst>
          </p:cNvPr>
          <p:cNvSpPr>
            <a:spLocks noGrp="1"/>
          </p:cNvSpPr>
          <p:nvPr>
            <p:ph type="ftr" sz="quarter" idx="11"/>
          </p:nvPr>
        </p:nvSpPr>
        <p:spPr/>
        <p:txBody>
          <a:bodyPr/>
          <a:lstStyle/>
          <a:p>
            <a:endParaRPr lang="tr-TR"/>
          </a:p>
        </p:txBody>
      </p:sp>
      <p:sp>
        <p:nvSpPr>
          <p:cNvPr id="7" name="Slayt Numarası Yer Tutucusu 6">
            <a:extLst>
              <a:ext uri="{FF2B5EF4-FFF2-40B4-BE49-F238E27FC236}">
                <a16:creationId xmlns:a16="http://schemas.microsoft.com/office/drawing/2014/main" id="{CAAAABA5-DA5E-BD28-8F3F-F2590607D0D7}"/>
              </a:ext>
            </a:extLst>
          </p:cNvPr>
          <p:cNvSpPr>
            <a:spLocks noGrp="1"/>
          </p:cNvSpPr>
          <p:nvPr>
            <p:ph type="sldNum" sz="quarter" idx="12"/>
          </p:nvPr>
        </p:nvSpPr>
        <p:spPr/>
        <p:txBody>
          <a:bodyPr/>
          <a:lstStyle/>
          <a:p>
            <a:fld id="{C9496664-78E6-4619-A6AF-880063D0D852}" type="slidenum">
              <a:rPr lang="tr-TR" smtClean="0"/>
              <a:t>‹#›</a:t>
            </a:fld>
            <a:endParaRPr lang="tr-TR"/>
          </a:p>
        </p:txBody>
      </p:sp>
    </p:spTree>
    <p:extLst>
      <p:ext uri="{BB962C8B-B14F-4D97-AF65-F5344CB8AC3E}">
        <p14:creationId xmlns:p14="http://schemas.microsoft.com/office/powerpoint/2010/main" val="63982299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6BD5A1C-31B3-5A09-8AA9-44D9AD76CA6A}"/>
              </a:ext>
            </a:extLst>
          </p:cNvPr>
          <p:cNvSpPr>
            <a:spLocks noGrp="1"/>
          </p:cNvSpPr>
          <p:nvPr>
            <p:ph type="title"/>
          </p:nvPr>
        </p:nvSpPr>
        <p:spPr>
          <a:xfrm>
            <a:off x="839788" y="365125"/>
            <a:ext cx="10515600" cy="1325563"/>
          </a:xfrm>
        </p:spPr>
        <p:txBody>
          <a:bodyPr/>
          <a:lstStyle/>
          <a:p>
            <a:r>
              <a:rPr lang="tr-TR"/>
              <a:t>Asıl başlık stilini düzenlemek için tıklayın</a:t>
            </a:r>
          </a:p>
        </p:txBody>
      </p:sp>
      <p:sp>
        <p:nvSpPr>
          <p:cNvPr id="3" name="Metin Yer Tutucusu 2">
            <a:extLst>
              <a:ext uri="{FF2B5EF4-FFF2-40B4-BE49-F238E27FC236}">
                <a16:creationId xmlns:a16="http://schemas.microsoft.com/office/drawing/2014/main" id="{C0ABBFAE-089A-4BEF-A1BA-2DD44FF97F7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4" name="İçerik Yer Tutucusu 3">
            <a:extLst>
              <a:ext uri="{FF2B5EF4-FFF2-40B4-BE49-F238E27FC236}">
                <a16:creationId xmlns:a16="http://schemas.microsoft.com/office/drawing/2014/main" id="{7ECC7838-2DD0-6FFC-96CF-69ECAA8CEB44}"/>
              </a:ext>
            </a:extLst>
          </p:cNvPr>
          <p:cNvSpPr>
            <a:spLocks noGrp="1"/>
          </p:cNvSpPr>
          <p:nvPr>
            <p:ph sz="half" idx="2"/>
          </p:nvPr>
        </p:nvSpPr>
        <p:spPr>
          <a:xfrm>
            <a:off x="839788" y="2505075"/>
            <a:ext cx="5157787" cy="368458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5" name="Metin Yer Tutucusu 4">
            <a:extLst>
              <a:ext uri="{FF2B5EF4-FFF2-40B4-BE49-F238E27FC236}">
                <a16:creationId xmlns:a16="http://schemas.microsoft.com/office/drawing/2014/main" id="{197DDECB-71A7-2889-962F-806853ABD6F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6" name="İçerik Yer Tutucusu 5">
            <a:extLst>
              <a:ext uri="{FF2B5EF4-FFF2-40B4-BE49-F238E27FC236}">
                <a16:creationId xmlns:a16="http://schemas.microsoft.com/office/drawing/2014/main" id="{FAB8BB02-D488-7BB4-5C39-69C1577DEC3F}"/>
              </a:ext>
            </a:extLst>
          </p:cNvPr>
          <p:cNvSpPr>
            <a:spLocks noGrp="1"/>
          </p:cNvSpPr>
          <p:nvPr>
            <p:ph sz="quarter" idx="4"/>
          </p:nvPr>
        </p:nvSpPr>
        <p:spPr>
          <a:xfrm>
            <a:off x="6172200" y="2505075"/>
            <a:ext cx="5183188" cy="368458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7" name="Veri Yer Tutucusu 6">
            <a:extLst>
              <a:ext uri="{FF2B5EF4-FFF2-40B4-BE49-F238E27FC236}">
                <a16:creationId xmlns:a16="http://schemas.microsoft.com/office/drawing/2014/main" id="{D7F74847-3A9C-FC40-3731-0F53B813AB60}"/>
              </a:ext>
            </a:extLst>
          </p:cNvPr>
          <p:cNvSpPr>
            <a:spLocks noGrp="1"/>
          </p:cNvSpPr>
          <p:nvPr>
            <p:ph type="dt" sz="half" idx="10"/>
          </p:nvPr>
        </p:nvSpPr>
        <p:spPr/>
        <p:txBody>
          <a:bodyPr/>
          <a:lstStyle/>
          <a:p>
            <a:fld id="{1F0C9197-9E5C-45A7-AC8C-9ABC6F8CF751}" type="datetimeFigureOut">
              <a:rPr lang="tr-TR" smtClean="0"/>
              <a:t>30.11.2022</a:t>
            </a:fld>
            <a:endParaRPr lang="tr-TR"/>
          </a:p>
        </p:txBody>
      </p:sp>
      <p:sp>
        <p:nvSpPr>
          <p:cNvPr id="8" name="Alt Bilgi Yer Tutucusu 7">
            <a:extLst>
              <a:ext uri="{FF2B5EF4-FFF2-40B4-BE49-F238E27FC236}">
                <a16:creationId xmlns:a16="http://schemas.microsoft.com/office/drawing/2014/main" id="{B1526CBE-78AD-EA56-8683-1A5BB7A36F4E}"/>
              </a:ext>
            </a:extLst>
          </p:cNvPr>
          <p:cNvSpPr>
            <a:spLocks noGrp="1"/>
          </p:cNvSpPr>
          <p:nvPr>
            <p:ph type="ftr" sz="quarter" idx="11"/>
          </p:nvPr>
        </p:nvSpPr>
        <p:spPr/>
        <p:txBody>
          <a:bodyPr/>
          <a:lstStyle/>
          <a:p>
            <a:endParaRPr lang="tr-TR"/>
          </a:p>
        </p:txBody>
      </p:sp>
      <p:sp>
        <p:nvSpPr>
          <p:cNvPr id="9" name="Slayt Numarası Yer Tutucusu 8">
            <a:extLst>
              <a:ext uri="{FF2B5EF4-FFF2-40B4-BE49-F238E27FC236}">
                <a16:creationId xmlns:a16="http://schemas.microsoft.com/office/drawing/2014/main" id="{614CA963-2E14-1D73-05E2-F02EABC89E8D}"/>
              </a:ext>
            </a:extLst>
          </p:cNvPr>
          <p:cNvSpPr>
            <a:spLocks noGrp="1"/>
          </p:cNvSpPr>
          <p:nvPr>
            <p:ph type="sldNum" sz="quarter" idx="12"/>
          </p:nvPr>
        </p:nvSpPr>
        <p:spPr/>
        <p:txBody>
          <a:bodyPr/>
          <a:lstStyle/>
          <a:p>
            <a:fld id="{C9496664-78E6-4619-A6AF-880063D0D852}" type="slidenum">
              <a:rPr lang="tr-TR" smtClean="0"/>
              <a:t>‹#›</a:t>
            </a:fld>
            <a:endParaRPr lang="tr-TR"/>
          </a:p>
        </p:txBody>
      </p:sp>
    </p:spTree>
    <p:extLst>
      <p:ext uri="{BB962C8B-B14F-4D97-AF65-F5344CB8AC3E}">
        <p14:creationId xmlns:p14="http://schemas.microsoft.com/office/powerpoint/2010/main" val="349367370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95BC26B-C7A0-ABCE-CBEA-6E7CDD89AA7D}"/>
              </a:ext>
            </a:extLst>
          </p:cNvPr>
          <p:cNvSpPr>
            <a:spLocks noGrp="1"/>
          </p:cNvSpPr>
          <p:nvPr>
            <p:ph type="title"/>
          </p:nvPr>
        </p:nvSpPr>
        <p:spPr/>
        <p:txBody>
          <a:bodyPr/>
          <a:lstStyle/>
          <a:p>
            <a:r>
              <a:rPr lang="tr-TR"/>
              <a:t>Asıl başlık stilini düzenlemek için tıklayın</a:t>
            </a:r>
          </a:p>
        </p:txBody>
      </p:sp>
      <p:sp>
        <p:nvSpPr>
          <p:cNvPr id="3" name="Veri Yer Tutucusu 2">
            <a:extLst>
              <a:ext uri="{FF2B5EF4-FFF2-40B4-BE49-F238E27FC236}">
                <a16:creationId xmlns:a16="http://schemas.microsoft.com/office/drawing/2014/main" id="{CEDDDF34-2A47-433C-C74C-DBC7F7CAC022}"/>
              </a:ext>
            </a:extLst>
          </p:cNvPr>
          <p:cNvSpPr>
            <a:spLocks noGrp="1"/>
          </p:cNvSpPr>
          <p:nvPr>
            <p:ph type="dt" sz="half" idx="10"/>
          </p:nvPr>
        </p:nvSpPr>
        <p:spPr/>
        <p:txBody>
          <a:bodyPr/>
          <a:lstStyle/>
          <a:p>
            <a:fld id="{1F0C9197-9E5C-45A7-AC8C-9ABC6F8CF751}" type="datetimeFigureOut">
              <a:rPr lang="tr-TR" smtClean="0"/>
              <a:t>30.11.2022</a:t>
            </a:fld>
            <a:endParaRPr lang="tr-TR"/>
          </a:p>
        </p:txBody>
      </p:sp>
      <p:sp>
        <p:nvSpPr>
          <p:cNvPr id="4" name="Alt Bilgi Yer Tutucusu 3">
            <a:extLst>
              <a:ext uri="{FF2B5EF4-FFF2-40B4-BE49-F238E27FC236}">
                <a16:creationId xmlns:a16="http://schemas.microsoft.com/office/drawing/2014/main" id="{8FAE2973-67B6-1BA8-DD18-2C76B93D078B}"/>
              </a:ext>
            </a:extLst>
          </p:cNvPr>
          <p:cNvSpPr>
            <a:spLocks noGrp="1"/>
          </p:cNvSpPr>
          <p:nvPr>
            <p:ph type="ftr" sz="quarter" idx="11"/>
          </p:nvPr>
        </p:nvSpPr>
        <p:spPr/>
        <p:txBody>
          <a:bodyPr/>
          <a:lstStyle/>
          <a:p>
            <a:endParaRPr lang="tr-TR"/>
          </a:p>
        </p:txBody>
      </p:sp>
      <p:sp>
        <p:nvSpPr>
          <p:cNvPr id="5" name="Slayt Numarası Yer Tutucusu 4">
            <a:extLst>
              <a:ext uri="{FF2B5EF4-FFF2-40B4-BE49-F238E27FC236}">
                <a16:creationId xmlns:a16="http://schemas.microsoft.com/office/drawing/2014/main" id="{2C60A6E5-B858-9250-883E-FA5F4672809E}"/>
              </a:ext>
            </a:extLst>
          </p:cNvPr>
          <p:cNvSpPr>
            <a:spLocks noGrp="1"/>
          </p:cNvSpPr>
          <p:nvPr>
            <p:ph type="sldNum" sz="quarter" idx="12"/>
          </p:nvPr>
        </p:nvSpPr>
        <p:spPr/>
        <p:txBody>
          <a:bodyPr/>
          <a:lstStyle/>
          <a:p>
            <a:fld id="{C9496664-78E6-4619-A6AF-880063D0D852}" type="slidenum">
              <a:rPr lang="tr-TR" smtClean="0"/>
              <a:t>‹#›</a:t>
            </a:fld>
            <a:endParaRPr lang="tr-TR"/>
          </a:p>
        </p:txBody>
      </p:sp>
    </p:spTree>
    <p:extLst>
      <p:ext uri="{BB962C8B-B14F-4D97-AF65-F5344CB8AC3E}">
        <p14:creationId xmlns:p14="http://schemas.microsoft.com/office/powerpoint/2010/main" val="252385574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Veri Yer Tutucusu 1">
            <a:extLst>
              <a:ext uri="{FF2B5EF4-FFF2-40B4-BE49-F238E27FC236}">
                <a16:creationId xmlns:a16="http://schemas.microsoft.com/office/drawing/2014/main" id="{0B4E9129-81D1-7F4D-F227-331B9576BE6F}"/>
              </a:ext>
            </a:extLst>
          </p:cNvPr>
          <p:cNvSpPr>
            <a:spLocks noGrp="1"/>
          </p:cNvSpPr>
          <p:nvPr>
            <p:ph type="dt" sz="half" idx="10"/>
          </p:nvPr>
        </p:nvSpPr>
        <p:spPr/>
        <p:txBody>
          <a:bodyPr/>
          <a:lstStyle/>
          <a:p>
            <a:fld id="{1F0C9197-9E5C-45A7-AC8C-9ABC6F8CF751}" type="datetimeFigureOut">
              <a:rPr lang="tr-TR" smtClean="0"/>
              <a:t>30.11.2022</a:t>
            </a:fld>
            <a:endParaRPr lang="tr-TR"/>
          </a:p>
        </p:txBody>
      </p:sp>
      <p:sp>
        <p:nvSpPr>
          <p:cNvPr id="3" name="Alt Bilgi Yer Tutucusu 2">
            <a:extLst>
              <a:ext uri="{FF2B5EF4-FFF2-40B4-BE49-F238E27FC236}">
                <a16:creationId xmlns:a16="http://schemas.microsoft.com/office/drawing/2014/main" id="{480B7114-C132-DA8C-6BF3-CDF38B753C3D}"/>
              </a:ext>
            </a:extLst>
          </p:cNvPr>
          <p:cNvSpPr>
            <a:spLocks noGrp="1"/>
          </p:cNvSpPr>
          <p:nvPr>
            <p:ph type="ftr" sz="quarter" idx="11"/>
          </p:nvPr>
        </p:nvSpPr>
        <p:spPr/>
        <p:txBody>
          <a:bodyPr/>
          <a:lstStyle/>
          <a:p>
            <a:endParaRPr lang="tr-TR"/>
          </a:p>
        </p:txBody>
      </p:sp>
      <p:sp>
        <p:nvSpPr>
          <p:cNvPr id="4" name="Slayt Numarası Yer Tutucusu 3">
            <a:extLst>
              <a:ext uri="{FF2B5EF4-FFF2-40B4-BE49-F238E27FC236}">
                <a16:creationId xmlns:a16="http://schemas.microsoft.com/office/drawing/2014/main" id="{E7DC2EE3-55AB-506E-4289-67CC05FB4101}"/>
              </a:ext>
            </a:extLst>
          </p:cNvPr>
          <p:cNvSpPr>
            <a:spLocks noGrp="1"/>
          </p:cNvSpPr>
          <p:nvPr>
            <p:ph type="sldNum" sz="quarter" idx="12"/>
          </p:nvPr>
        </p:nvSpPr>
        <p:spPr/>
        <p:txBody>
          <a:bodyPr/>
          <a:lstStyle/>
          <a:p>
            <a:fld id="{C9496664-78E6-4619-A6AF-880063D0D852}" type="slidenum">
              <a:rPr lang="tr-TR" smtClean="0"/>
              <a:t>‹#›</a:t>
            </a:fld>
            <a:endParaRPr lang="tr-TR"/>
          </a:p>
        </p:txBody>
      </p:sp>
    </p:spTree>
    <p:extLst>
      <p:ext uri="{BB962C8B-B14F-4D97-AF65-F5344CB8AC3E}">
        <p14:creationId xmlns:p14="http://schemas.microsoft.com/office/powerpoint/2010/main" val="2725407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Üst Bilgisi">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53A52C6-D10F-ECB4-B3E3-74D308E6D276}"/>
              </a:ext>
            </a:extLst>
          </p:cNvPr>
          <p:cNvSpPr>
            <a:spLocks noGrp="1"/>
          </p:cNvSpPr>
          <p:nvPr>
            <p:ph type="title"/>
          </p:nvPr>
        </p:nvSpPr>
        <p:spPr>
          <a:xfrm>
            <a:off x="831850" y="1709738"/>
            <a:ext cx="10515600" cy="2852737"/>
          </a:xfrm>
        </p:spPr>
        <p:txBody>
          <a:bodyPr anchor="b"/>
          <a:lstStyle>
            <a:lvl1pPr>
              <a:defRPr sz="6000"/>
            </a:lvl1pPr>
          </a:lstStyle>
          <a:p>
            <a:r>
              <a:rPr lang="tr-TR"/>
              <a:t>Asıl başlık stilini düzenlemek için tıklayın</a:t>
            </a:r>
          </a:p>
        </p:txBody>
      </p:sp>
      <p:sp>
        <p:nvSpPr>
          <p:cNvPr id="3" name="Metin Yer Tutucusu 2">
            <a:extLst>
              <a:ext uri="{FF2B5EF4-FFF2-40B4-BE49-F238E27FC236}">
                <a16:creationId xmlns:a16="http://schemas.microsoft.com/office/drawing/2014/main" id="{178F24D1-B0AE-1905-A783-10F24267A1C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tr-TR"/>
              <a:t>Asıl metin stillerini düzenlemek için tıklayın</a:t>
            </a:r>
          </a:p>
        </p:txBody>
      </p:sp>
      <p:sp>
        <p:nvSpPr>
          <p:cNvPr id="4" name="Veri Yer Tutucusu 3">
            <a:extLst>
              <a:ext uri="{FF2B5EF4-FFF2-40B4-BE49-F238E27FC236}">
                <a16:creationId xmlns:a16="http://schemas.microsoft.com/office/drawing/2014/main" id="{86DE8AC0-B08A-28F7-E515-A915E05CF7A0}"/>
              </a:ext>
            </a:extLst>
          </p:cNvPr>
          <p:cNvSpPr>
            <a:spLocks noGrp="1"/>
          </p:cNvSpPr>
          <p:nvPr>
            <p:ph type="dt" sz="half" idx="10"/>
          </p:nvPr>
        </p:nvSpPr>
        <p:spPr/>
        <p:txBody>
          <a:bodyPr/>
          <a:lstStyle/>
          <a:p>
            <a:fld id="{F481A142-DA77-4A5F-AD1F-14E6C18F0F5F}" type="datetime1">
              <a:rPr lang="en-US" smtClean="0"/>
              <a:t>11/30/2022</a:t>
            </a:fld>
            <a:endParaRPr lang="en-US" dirty="0"/>
          </a:p>
        </p:txBody>
      </p:sp>
      <p:sp>
        <p:nvSpPr>
          <p:cNvPr id="5" name="Alt Bilgi Yer Tutucusu 4">
            <a:extLst>
              <a:ext uri="{FF2B5EF4-FFF2-40B4-BE49-F238E27FC236}">
                <a16:creationId xmlns:a16="http://schemas.microsoft.com/office/drawing/2014/main" id="{0856C3C5-E29A-9795-DF05-6F91DFC966B0}"/>
              </a:ext>
            </a:extLst>
          </p:cNvPr>
          <p:cNvSpPr>
            <a:spLocks noGrp="1"/>
          </p:cNvSpPr>
          <p:nvPr>
            <p:ph type="ftr" sz="quarter" idx="11"/>
          </p:nvPr>
        </p:nvSpPr>
        <p:spPr/>
        <p:txBody>
          <a:bodyPr/>
          <a:lstStyle/>
          <a:p>
            <a:endParaRPr lang="en-US" dirty="0"/>
          </a:p>
        </p:txBody>
      </p:sp>
      <p:sp>
        <p:nvSpPr>
          <p:cNvPr id="6" name="Slayt Numarası Yer Tutucusu 5">
            <a:extLst>
              <a:ext uri="{FF2B5EF4-FFF2-40B4-BE49-F238E27FC236}">
                <a16:creationId xmlns:a16="http://schemas.microsoft.com/office/drawing/2014/main" id="{2C3B3E1B-22BC-AF67-B120-271D919A5E91}"/>
              </a:ext>
            </a:extLst>
          </p:cNvPr>
          <p:cNvSpPr>
            <a:spLocks noGrp="1"/>
          </p:cNvSpPr>
          <p:nvPr>
            <p:ph type="sldNum" sz="quarter" idx="12"/>
          </p:nvPr>
        </p:nvSpPr>
        <p:spPr/>
        <p:txBody>
          <a:bodyPr/>
          <a:lstStyle/>
          <a:p>
            <a:fld id="{1F646F3F-274D-499B-ABBE-824EB4ABDC3D}" type="slidenum">
              <a:rPr lang="en-US" smtClean="0"/>
              <a:pPr/>
              <a:t>‹#›</a:t>
            </a:fld>
            <a:endParaRPr lang="en-US"/>
          </a:p>
        </p:txBody>
      </p:sp>
    </p:spTree>
    <p:extLst>
      <p:ext uri="{BB962C8B-B14F-4D97-AF65-F5344CB8AC3E}">
        <p14:creationId xmlns:p14="http://schemas.microsoft.com/office/powerpoint/2010/main" val="2999286347"/>
      </p:ext>
    </p:extLst>
  </p:cSld>
  <p:clrMapOvr>
    <a:masterClrMapping/>
  </p:clrMapOvr>
  <p:hf sldNum="0"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6DA302B-596A-F0B6-16AA-40EF81D371CF}"/>
              </a:ext>
            </a:extLst>
          </p:cNvPr>
          <p:cNvSpPr>
            <a:spLocks noGrp="1"/>
          </p:cNvSpPr>
          <p:nvPr>
            <p:ph type="title"/>
          </p:nvPr>
        </p:nvSpPr>
        <p:spPr>
          <a:xfrm>
            <a:off x="839788" y="457200"/>
            <a:ext cx="3932237" cy="1600200"/>
          </a:xfrm>
        </p:spPr>
        <p:txBody>
          <a:bodyPr anchor="b"/>
          <a:lstStyle>
            <a:lvl1pPr>
              <a:defRPr sz="3200"/>
            </a:lvl1pPr>
          </a:lstStyle>
          <a:p>
            <a:r>
              <a:rPr lang="tr-TR"/>
              <a:t>Asıl başlık stilini düzenlemek için tıklayın</a:t>
            </a:r>
          </a:p>
        </p:txBody>
      </p:sp>
      <p:sp>
        <p:nvSpPr>
          <p:cNvPr id="3" name="İçerik Yer Tutucusu 2">
            <a:extLst>
              <a:ext uri="{FF2B5EF4-FFF2-40B4-BE49-F238E27FC236}">
                <a16:creationId xmlns:a16="http://schemas.microsoft.com/office/drawing/2014/main" id="{8DA1717D-014B-AB70-1BDF-168C63F72E4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Metin Yer Tutucusu 3">
            <a:extLst>
              <a:ext uri="{FF2B5EF4-FFF2-40B4-BE49-F238E27FC236}">
                <a16:creationId xmlns:a16="http://schemas.microsoft.com/office/drawing/2014/main" id="{F4D99A76-967E-55AE-27C1-655F593816A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Veri Yer Tutucusu 4">
            <a:extLst>
              <a:ext uri="{FF2B5EF4-FFF2-40B4-BE49-F238E27FC236}">
                <a16:creationId xmlns:a16="http://schemas.microsoft.com/office/drawing/2014/main" id="{C8647DCD-DCD2-3B85-6EA4-9C93440F435E}"/>
              </a:ext>
            </a:extLst>
          </p:cNvPr>
          <p:cNvSpPr>
            <a:spLocks noGrp="1"/>
          </p:cNvSpPr>
          <p:nvPr>
            <p:ph type="dt" sz="half" idx="10"/>
          </p:nvPr>
        </p:nvSpPr>
        <p:spPr/>
        <p:txBody>
          <a:bodyPr/>
          <a:lstStyle/>
          <a:p>
            <a:fld id="{1F0C9197-9E5C-45A7-AC8C-9ABC6F8CF751}" type="datetimeFigureOut">
              <a:rPr lang="tr-TR" smtClean="0"/>
              <a:t>30.11.2022</a:t>
            </a:fld>
            <a:endParaRPr lang="tr-TR"/>
          </a:p>
        </p:txBody>
      </p:sp>
      <p:sp>
        <p:nvSpPr>
          <p:cNvPr id="6" name="Alt Bilgi Yer Tutucusu 5">
            <a:extLst>
              <a:ext uri="{FF2B5EF4-FFF2-40B4-BE49-F238E27FC236}">
                <a16:creationId xmlns:a16="http://schemas.microsoft.com/office/drawing/2014/main" id="{B7AAF425-E04C-65E1-BABE-98AD56FE8202}"/>
              </a:ext>
            </a:extLst>
          </p:cNvPr>
          <p:cNvSpPr>
            <a:spLocks noGrp="1"/>
          </p:cNvSpPr>
          <p:nvPr>
            <p:ph type="ftr" sz="quarter" idx="11"/>
          </p:nvPr>
        </p:nvSpPr>
        <p:spPr/>
        <p:txBody>
          <a:bodyPr/>
          <a:lstStyle/>
          <a:p>
            <a:endParaRPr lang="tr-TR"/>
          </a:p>
        </p:txBody>
      </p:sp>
      <p:sp>
        <p:nvSpPr>
          <p:cNvPr id="7" name="Slayt Numarası Yer Tutucusu 6">
            <a:extLst>
              <a:ext uri="{FF2B5EF4-FFF2-40B4-BE49-F238E27FC236}">
                <a16:creationId xmlns:a16="http://schemas.microsoft.com/office/drawing/2014/main" id="{00FD67D6-EA58-2CFD-F7BE-9B906B601A90}"/>
              </a:ext>
            </a:extLst>
          </p:cNvPr>
          <p:cNvSpPr>
            <a:spLocks noGrp="1"/>
          </p:cNvSpPr>
          <p:nvPr>
            <p:ph type="sldNum" sz="quarter" idx="12"/>
          </p:nvPr>
        </p:nvSpPr>
        <p:spPr/>
        <p:txBody>
          <a:bodyPr/>
          <a:lstStyle/>
          <a:p>
            <a:fld id="{C9496664-78E6-4619-A6AF-880063D0D852}" type="slidenum">
              <a:rPr lang="tr-TR" smtClean="0"/>
              <a:t>‹#›</a:t>
            </a:fld>
            <a:endParaRPr lang="tr-TR"/>
          </a:p>
        </p:txBody>
      </p:sp>
    </p:spTree>
    <p:extLst>
      <p:ext uri="{BB962C8B-B14F-4D97-AF65-F5344CB8AC3E}">
        <p14:creationId xmlns:p14="http://schemas.microsoft.com/office/powerpoint/2010/main" val="222336808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A985FB0-6DC2-D8AB-1720-6B77AC16779A}"/>
              </a:ext>
            </a:extLst>
          </p:cNvPr>
          <p:cNvSpPr>
            <a:spLocks noGrp="1"/>
          </p:cNvSpPr>
          <p:nvPr>
            <p:ph type="title"/>
          </p:nvPr>
        </p:nvSpPr>
        <p:spPr>
          <a:xfrm>
            <a:off x="839788" y="457200"/>
            <a:ext cx="3932237" cy="1600200"/>
          </a:xfrm>
        </p:spPr>
        <p:txBody>
          <a:bodyPr anchor="b"/>
          <a:lstStyle>
            <a:lvl1pPr>
              <a:defRPr sz="3200"/>
            </a:lvl1pPr>
          </a:lstStyle>
          <a:p>
            <a:r>
              <a:rPr lang="tr-TR"/>
              <a:t>Asıl başlık stilini düzenlemek için tıklayın</a:t>
            </a:r>
          </a:p>
        </p:txBody>
      </p:sp>
      <p:sp>
        <p:nvSpPr>
          <p:cNvPr id="3" name="Resim Yer Tutucusu 2">
            <a:extLst>
              <a:ext uri="{FF2B5EF4-FFF2-40B4-BE49-F238E27FC236}">
                <a16:creationId xmlns:a16="http://schemas.microsoft.com/office/drawing/2014/main" id="{374B5766-91CC-82E1-BDC1-4E9E9FE09F7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tr-TR"/>
          </a:p>
        </p:txBody>
      </p:sp>
      <p:sp>
        <p:nvSpPr>
          <p:cNvPr id="4" name="Metin Yer Tutucusu 3">
            <a:extLst>
              <a:ext uri="{FF2B5EF4-FFF2-40B4-BE49-F238E27FC236}">
                <a16:creationId xmlns:a16="http://schemas.microsoft.com/office/drawing/2014/main" id="{C86CAB6D-40AE-DF73-F48B-1E61BF7D7A8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Veri Yer Tutucusu 4">
            <a:extLst>
              <a:ext uri="{FF2B5EF4-FFF2-40B4-BE49-F238E27FC236}">
                <a16:creationId xmlns:a16="http://schemas.microsoft.com/office/drawing/2014/main" id="{1F1CE870-7628-4565-0188-F0DF46CB7484}"/>
              </a:ext>
            </a:extLst>
          </p:cNvPr>
          <p:cNvSpPr>
            <a:spLocks noGrp="1"/>
          </p:cNvSpPr>
          <p:nvPr>
            <p:ph type="dt" sz="half" idx="10"/>
          </p:nvPr>
        </p:nvSpPr>
        <p:spPr/>
        <p:txBody>
          <a:bodyPr/>
          <a:lstStyle/>
          <a:p>
            <a:fld id="{1F0C9197-9E5C-45A7-AC8C-9ABC6F8CF751}" type="datetimeFigureOut">
              <a:rPr lang="tr-TR" smtClean="0"/>
              <a:t>30.11.2022</a:t>
            </a:fld>
            <a:endParaRPr lang="tr-TR"/>
          </a:p>
        </p:txBody>
      </p:sp>
      <p:sp>
        <p:nvSpPr>
          <p:cNvPr id="6" name="Alt Bilgi Yer Tutucusu 5">
            <a:extLst>
              <a:ext uri="{FF2B5EF4-FFF2-40B4-BE49-F238E27FC236}">
                <a16:creationId xmlns:a16="http://schemas.microsoft.com/office/drawing/2014/main" id="{6312FEA2-56C1-361D-417C-BD1783CDD062}"/>
              </a:ext>
            </a:extLst>
          </p:cNvPr>
          <p:cNvSpPr>
            <a:spLocks noGrp="1"/>
          </p:cNvSpPr>
          <p:nvPr>
            <p:ph type="ftr" sz="quarter" idx="11"/>
          </p:nvPr>
        </p:nvSpPr>
        <p:spPr/>
        <p:txBody>
          <a:bodyPr/>
          <a:lstStyle/>
          <a:p>
            <a:endParaRPr lang="tr-TR"/>
          </a:p>
        </p:txBody>
      </p:sp>
      <p:sp>
        <p:nvSpPr>
          <p:cNvPr id="7" name="Slayt Numarası Yer Tutucusu 6">
            <a:extLst>
              <a:ext uri="{FF2B5EF4-FFF2-40B4-BE49-F238E27FC236}">
                <a16:creationId xmlns:a16="http://schemas.microsoft.com/office/drawing/2014/main" id="{F284A44B-7476-C5E6-629A-C99D712D5387}"/>
              </a:ext>
            </a:extLst>
          </p:cNvPr>
          <p:cNvSpPr>
            <a:spLocks noGrp="1"/>
          </p:cNvSpPr>
          <p:nvPr>
            <p:ph type="sldNum" sz="quarter" idx="12"/>
          </p:nvPr>
        </p:nvSpPr>
        <p:spPr/>
        <p:txBody>
          <a:bodyPr/>
          <a:lstStyle/>
          <a:p>
            <a:fld id="{C9496664-78E6-4619-A6AF-880063D0D852}" type="slidenum">
              <a:rPr lang="tr-TR" smtClean="0"/>
              <a:t>‹#›</a:t>
            </a:fld>
            <a:endParaRPr lang="tr-TR"/>
          </a:p>
        </p:txBody>
      </p:sp>
    </p:spTree>
    <p:extLst>
      <p:ext uri="{BB962C8B-B14F-4D97-AF65-F5344CB8AC3E}">
        <p14:creationId xmlns:p14="http://schemas.microsoft.com/office/powerpoint/2010/main" val="360056245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Başlık ve Dikey Metin">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E792729-41A7-F6BB-8F6C-1AFB8FC08101}"/>
              </a:ext>
            </a:extLst>
          </p:cNvPr>
          <p:cNvSpPr>
            <a:spLocks noGrp="1"/>
          </p:cNvSpPr>
          <p:nvPr>
            <p:ph type="title"/>
          </p:nvPr>
        </p:nvSpPr>
        <p:spPr/>
        <p:txBody>
          <a:bodyPr/>
          <a:lstStyle/>
          <a:p>
            <a:r>
              <a:rPr lang="tr-TR"/>
              <a:t>Asıl başlık stilini düzenlemek için tıklayın</a:t>
            </a:r>
          </a:p>
        </p:txBody>
      </p:sp>
      <p:sp>
        <p:nvSpPr>
          <p:cNvPr id="3" name="Dikey Metin Yer Tutucusu 2">
            <a:extLst>
              <a:ext uri="{FF2B5EF4-FFF2-40B4-BE49-F238E27FC236}">
                <a16:creationId xmlns:a16="http://schemas.microsoft.com/office/drawing/2014/main" id="{BA1DE41A-C235-44D8-A639-07C505B126ED}"/>
              </a:ext>
            </a:extLst>
          </p:cNvPr>
          <p:cNvSpPr>
            <a:spLocks noGrp="1"/>
          </p:cNvSpPr>
          <p:nvPr>
            <p:ph type="body" orient="vert" idx="1"/>
          </p:nvPr>
        </p:nvSpPr>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56AE2960-F2A3-3A13-040C-A0230445585F}"/>
              </a:ext>
            </a:extLst>
          </p:cNvPr>
          <p:cNvSpPr>
            <a:spLocks noGrp="1"/>
          </p:cNvSpPr>
          <p:nvPr>
            <p:ph type="dt" sz="half" idx="10"/>
          </p:nvPr>
        </p:nvSpPr>
        <p:spPr/>
        <p:txBody>
          <a:bodyPr/>
          <a:lstStyle/>
          <a:p>
            <a:fld id="{1F0C9197-9E5C-45A7-AC8C-9ABC6F8CF751}" type="datetimeFigureOut">
              <a:rPr lang="tr-TR" smtClean="0"/>
              <a:t>30.11.2022</a:t>
            </a:fld>
            <a:endParaRPr lang="tr-TR"/>
          </a:p>
        </p:txBody>
      </p:sp>
      <p:sp>
        <p:nvSpPr>
          <p:cNvPr id="5" name="Alt Bilgi Yer Tutucusu 4">
            <a:extLst>
              <a:ext uri="{FF2B5EF4-FFF2-40B4-BE49-F238E27FC236}">
                <a16:creationId xmlns:a16="http://schemas.microsoft.com/office/drawing/2014/main" id="{29CF40E7-21FD-1457-E4B9-745BC913A4D6}"/>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EBE4F773-D5B3-361F-9CEE-AA659BE29613}"/>
              </a:ext>
            </a:extLst>
          </p:cNvPr>
          <p:cNvSpPr>
            <a:spLocks noGrp="1"/>
          </p:cNvSpPr>
          <p:nvPr>
            <p:ph type="sldNum" sz="quarter" idx="12"/>
          </p:nvPr>
        </p:nvSpPr>
        <p:spPr/>
        <p:txBody>
          <a:bodyPr/>
          <a:lstStyle/>
          <a:p>
            <a:fld id="{C9496664-78E6-4619-A6AF-880063D0D852}" type="slidenum">
              <a:rPr lang="tr-TR" smtClean="0"/>
              <a:t>‹#›</a:t>
            </a:fld>
            <a:endParaRPr lang="tr-TR"/>
          </a:p>
        </p:txBody>
      </p:sp>
    </p:spTree>
    <p:extLst>
      <p:ext uri="{BB962C8B-B14F-4D97-AF65-F5344CB8AC3E}">
        <p14:creationId xmlns:p14="http://schemas.microsoft.com/office/powerpoint/2010/main" val="263932220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Dikey Başlık 1">
            <a:extLst>
              <a:ext uri="{FF2B5EF4-FFF2-40B4-BE49-F238E27FC236}">
                <a16:creationId xmlns:a16="http://schemas.microsoft.com/office/drawing/2014/main" id="{7B140608-C666-09DA-223B-3510CA40E8A2}"/>
              </a:ext>
            </a:extLst>
          </p:cNvPr>
          <p:cNvSpPr>
            <a:spLocks noGrp="1"/>
          </p:cNvSpPr>
          <p:nvPr>
            <p:ph type="title" orient="vert"/>
          </p:nvPr>
        </p:nvSpPr>
        <p:spPr>
          <a:xfrm>
            <a:off x="8724900" y="365125"/>
            <a:ext cx="2628900" cy="5811838"/>
          </a:xfrm>
        </p:spPr>
        <p:txBody>
          <a:bodyPr vert="eaVert"/>
          <a:lstStyle/>
          <a:p>
            <a:r>
              <a:rPr lang="tr-TR"/>
              <a:t>Asıl başlık stilini düzenlemek için tıklayın</a:t>
            </a:r>
          </a:p>
        </p:txBody>
      </p:sp>
      <p:sp>
        <p:nvSpPr>
          <p:cNvPr id="3" name="Dikey Metin Yer Tutucusu 2">
            <a:extLst>
              <a:ext uri="{FF2B5EF4-FFF2-40B4-BE49-F238E27FC236}">
                <a16:creationId xmlns:a16="http://schemas.microsoft.com/office/drawing/2014/main" id="{47E3F024-225F-07AE-9541-49B2539DC20A}"/>
              </a:ext>
            </a:extLst>
          </p:cNvPr>
          <p:cNvSpPr>
            <a:spLocks noGrp="1"/>
          </p:cNvSpPr>
          <p:nvPr>
            <p:ph type="body" orient="vert" idx="1"/>
          </p:nvPr>
        </p:nvSpPr>
        <p:spPr>
          <a:xfrm>
            <a:off x="838200" y="365125"/>
            <a:ext cx="7734300" cy="5811838"/>
          </a:xfrm>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A0161BB2-A1F6-EBD5-1274-D6BFE8347C86}"/>
              </a:ext>
            </a:extLst>
          </p:cNvPr>
          <p:cNvSpPr>
            <a:spLocks noGrp="1"/>
          </p:cNvSpPr>
          <p:nvPr>
            <p:ph type="dt" sz="half" idx="10"/>
          </p:nvPr>
        </p:nvSpPr>
        <p:spPr/>
        <p:txBody>
          <a:bodyPr/>
          <a:lstStyle/>
          <a:p>
            <a:fld id="{1F0C9197-9E5C-45A7-AC8C-9ABC6F8CF751}" type="datetimeFigureOut">
              <a:rPr lang="tr-TR" smtClean="0"/>
              <a:t>30.11.2022</a:t>
            </a:fld>
            <a:endParaRPr lang="tr-TR"/>
          </a:p>
        </p:txBody>
      </p:sp>
      <p:sp>
        <p:nvSpPr>
          <p:cNvPr id="5" name="Alt Bilgi Yer Tutucusu 4">
            <a:extLst>
              <a:ext uri="{FF2B5EF4-FFF2-40B4-BE49-F238E27FC236}">
                <a16:creationId xmlns:a16="http://schemas.microsoft.com/office/drawing/2014/main" id="{06C2E79D-4055-1219-778D-55DF54EF102E}"/>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C2E25256-A9A6-FAB6-3339-5743287D799B}"/>
              </a:ext>
            </a:extLst>
          </p:cNvPr>
          <p:cNvSpPr>
            <a:spLocks noGrp="1"/>
          </p:cNvSpPr>
          <p:nvPr>
            <p:ph type="sldNum" sz="quarter" idx="12"/>
          </p:nvPr>
        </p:nvSpPr>
        <p:spPr/>
        <p:txBody>
          <a:bodyPr/>
          <a:lstStyle/>
          <a:p>
            <a:fld id="{C9496664-78E6-4619-A6AF-880063D0D852}" type="slidenum">
              <a:rPr lang="tr-TR" smtClean="0"/>
              <a:t>‹#›</a:t>
            </a:fld>
            <a:endParaRPr lang="tr-TR"/>
          </a:p>
        </p:txBody>
      </p:sp>
    </p:spTree>
    <p:extLst>
      <p:ext uri="{BB962C8B-B14F-4D97-AF65-F5344CB8AC3E}">
        <p14:creationId xmlns:p14="http://schemas.microsoft.com/office/powerpoint/2010/main" val="411770861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title" preserve="1">
  <p:cSld name="Başlık Slaydı">
    <p:bg>
      <p:bgRef idx="1002">
        <a:schemeClr val="bg2"/>
      </p:bgRef>
    </p:bg>
    <p:spTree>
      <p:nvGrpSpPr>
        <p:cNvPr id="1" name=""/>
        <p:cNvGrpSpPr/>
        <p:nvPr/>
      </p:nvGrpSpPr>
      <p:grpSpPr>
        <a:xfrm>
          <a:off x="0" y="0"/>
          <a:ext cx="0" cy="0"/>
          <a:chOff x="0" y="0"/>
          <a:chExt cx="0" cy="0"/>
        </a:xfrm>
      </p:grpSpPr>
      <p:sp>
        <p:nvSpPr>
          <p:cNvPr id="16" name="Rectangle 15"/>
          <p:cNvSpPr/>
          <p:nvPr/>
        </p:nvSpPr>
        <p:spPr>
          <a:xfrm>
            <a:off x="0" y="0"/>
            <a:ext cx="12192000" cy="6858000"/>
          </a:xfrm>
          <a:prstGeom prst="rect">
            <a:avLst/>
          </a:prstGeom>
          <a:blipFill dpi="0" rotWithShape="1">
            <a:blip r:embed="rId2">
              <a:alphaModFix amt="45000"/>
              <a:duotone>
                <a:schemeClr val="accent1">
                  <a:shade val="45000"/>
                  <a:satMod val="135000"/>
                </a:schemeClr>
                <a:prstClr val="white"/>
              </a:duotone>
            </a:blip>
            <a:srcRect/>
            <a:tile tx="-44450" ty="38100" sx="85000" sy="85000" flip="none"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307870" y="1267730"/>
            <a:ext cx="9576262" cy="4307950"/>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4" name="Group 3"/>
          <p:cNvGrpSpPr/>
          <p:nvPr/>
        </p:nvGrpSpPr>
        <p:grpSpPr>
          <a:xfrm>
            <a:off x="5250180" y="1267730"/>
            <a:ext cx="1691640" cy="645295"/>
            <a:chOff x="5318306" y="1386268"/>
            <a:chExt cx="1567331" cy="645295"/>
          </a:xfrm>
        </p:grpSpPr>
        <p:cxnSp>
          <p:nvCxnSpPr>
            <p:cNvPr id="17" name="Straight Connector 16"/>
            <p:cNvCxnSpPr/>
            <p:nvPr/>
          </p:nvCxnSpPr>
          <p:spPr>
            <a:xfrm>
              <a:off x="5318306"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885637"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318306" y="2031563"/>
              <a:ext cx="1567331" cy="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561708" y="2091263"/>
            <a:ext cx="9068586" cy="2590800"/>
          </a:xfrm>
        </p:spPr>
        <p:txBody>
          <a:bodyPr tIns="45720" bIns="45720" anchor="ctr">
            <a:noAutofit/>
          </a:bodyPr>
          <a:lstStyle>
            <a:lvl1pPr algn="ctr">
              <a:lnSpc>
                <a:spcPct val="83000"/>
              </a:lnSpc>
              <a:defRPr lang="en-US" sz="7200" b="0" kern="1200" cap="all" spc="-100" baseline="0" dirty="0">
                <a:solidFill>
                  <a:schemeClr val="tx1">
                    <a:lumMod val="85000"/>
                    <a:lumOff val="15000"/>
                  </a:schemeClr>
                </a:solidFill>
                <a:effectLst/>
                <a:latin typeface="+mj-lt"/>
                <a:ea typeface="+mn-ea"/>
                <a:cs typeface="+mn-cs"/>
              </a:defRPr>
            </a:lvl1pPr>
          </a:lstStyle>
          <a:p>
            <a:r>
              <a:rPr lang="tr-TR"/>
              <a:t>Asıl başlık stilini düzenlemek için tıklayın</a:t>
            </a:r>
            <a:endParaRPr lang="en-US" dirty="0"/>
          </a:p>
        </p:txBody>
      </p:sp>
      <p:sp>
        <p:nvSpPr>
          <p:cNvPr id="3" name="Subtitle 2"/>
          <p:cNvSpPr>
            <a:spLocks noGrp="1"/>
          </p:cNvSpPr>
          <p:nvPr>
            <p:ph type="subTitle" idx="1"/>
          </p:nvPr>
        </p:nvSpPr>
        <p:spPr>
          <a:xfrm>
            <a:off x="1562100" y="4682062"/>
            <a:ext cx="9070848" cy="457201"/>
          </a:xfrm>
        </p:spPr>
        <p:txBody>
          <a:bodyPr>
            <a:normAutofit/>
          </a:bodyPr>
          <a:lstStyle>
            <a:lvl1pPr marL="0" indent="0" algn="ctr">
              <a:spcBef>
                <a:spcPts val="0"/>
              </a:spcBef>
              <a:buNone/>
              <a:defRPr sz="1600" spc="80" baseline="0">
                <a:solidFill>
                  <a:schemeClr val="tx1"/>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tr-TR"/>
              <a:t>Asıl alt başlık stilini düzenlemek için tıklayın</a:t>
            </a:r>
            <a:endParaRPr lang="en-US" dirty="0"/>
          </a:p>
        </p:txBody>
      </p:sp>
      <p:sp>
        <p:nvSpPr>
          <p:cNvPr id="20" name="Date Placeholder 19"/>
          <p:cNvSpPr>
            <a:spLocks noGrp="1"/>
          </p:cNvSpPr>
          <p:nvPr>
            <p:ph type="dt" sz="half" idx="10"/>
          </p:nvPr>
        </p:nvSpPr>
        <p:spPr>
          <a:xfrm>
            <a:off x="5318760" y="1341255"/>
            <a:ext cx="1554480" cy="527213"/>
          </a:xfrm>
        </p:spPr>
        <p:txBody>
          <a:bodyPr/>
          <a:lstStyle>
            <a:lvl1pPr algn="ctr">
              <a:defRPr sz="1300" spc="0" baseline="0">
                <a:solidFill>
                  <a:schemeClr val="tx1"/>
                </a:solidFill>
                <a:latin typeface="+mn-lt"/>
              </a:defRPr>
            </a:lvl1pPr>
          </a:lstStyle>
          <a:p>
            <a:fld id="{672688C7-68B9-4EBC-B815-E50BF175B2DA}" type="datetimeFigureOut">
              <a:rPr lang="tr-TR" smtClean="0"/>
              <a:t>30.11.2022</a:t>
            </a:fld>
            <a:endParaRPr lang="tr-TR"/>
          </a:p>
        </p:txBody>
      </p:sp>
      <p:sp>
        <p:nvSpPr>
          <p:cNvPr id="21" name="Footer Placeholder 20"/>
          <p:cNvSpPr>
            <a:spLocks noGrp="1"/>
          </p:cNvSpPr>
          <p:nvPr>
            <p:ph type="ftr" sz="quarter" idx="11"/>
          </p:nvPr>
        </p:nvSpPr>
        <p:spPr>
          <a:xfrm>
            <a:off x="1453896" y="5211060"/>
            <a:ext cx="5905500" cy="228600"/>
          </a:xfrm>
        </p:spPr>
        <p:txBody>
          <a:bodyPr/>
          <a:lstStyle>
            <a:lvl1pPr algn="l">
              <a:defRPr>
                <a:solidFill>
                  <a:schemeClr val="tx1">
                    <a:lumMod val="75000"/>
                    <a:lumOff val="25000"/>
                  </a:schemeClr>
                </a:solidFill>
              </a:defRPr>
            </a:lvl1pPr>
          </a:lstStyle>
          <a:p>
            <a:endParaRPr lang="tr-TR"/>
          </a:p>
        </p:txBody>
      </p:sp>
      <p:sp>
        <p:nvSpPr>
          <p:cNvPr id="22" name="Slide Number Placeholder 21"/>
          <p:cNvSpPr>
            <a:spLocks noGrp="1"/>
          </p:cNvSpPr>
          <p:nvPr>
            <p:ph type="sldNum" sz="quarter" idx="12"/>
          </p:nvPr>
        </p:nvSpPr>
        <p:spPr>
          <a:xfrm>
            <a:off x="8606919" y="5212080"/>
            <a:ext cx="2111881" cy="228600"/>
          </a:xfrm>
        </p:spPr>
        <p:txBody>
          <a:bodyPr/>
          <a:lstStyle>
            <a:lvl1pPr>
              <a:defRPr>
                <a:solidFill>
                  <a:schemeClr val="tx1">
                    <a:lumMod val="75000"/>
                    <a:lumOff val="25000"/>
                  </a:schemeClr>
                </a:solidFill>
              </a:defRPr>
            </a:lvl1pPr>
          </a:lstStyle>
          <a:p>
            <a:fld id="{342A62C2-52AA-4B8C-8ADA-59AE893FAA7F}" type="slidenum">
              <a:rPr lang="tr-TR" smtClean="0"/>
              <a:t>‹#›</a:t>
            </a:fld>
            <a:endParaRPr lang="tr-TR"/>
          </a:p>
        </p:txBody>
      </p:sp>
    </p:spTree>
    <p:extLst>
      <p:ext uri="{BB962C8B-B14F-4D97-AF65-F5344CB8AC3E}">
        <p14:creationId xmlns:p14="http://schemas.microsoft.com/office/powerpoint/2010/main" val="330611014"/>
      </p:ext>
    </p:extLst>
  </p:cSld>
  <p:clrMapOvr>
    <a:overrideClrMapping bg1="lt1" tx1="dk1" bg2="lt2" tx2="dk2" accent1="accent1" accent2="accent2" accent3="accent3" accent4="accent4" accent5="accent5" accent6="accent6" hlink="hlink" folHlink="folHlink"/>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Content Placeholder 2"/>
          <p:cNvSpPr>
            <a:spLocks noGrp="1"/>
          </p:cNvSpPr>
          <p:nvPr>
            <p:ph idx="1"/>
          </p:nvPr>
        </p:nvSpPr>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7" name="Date Placeholder 6"/>
          <p:cNvSpPr>
            <a:spLocks noGrp="1"/>
          </p:cNvSpPr>
          <p:nvPr>
            <p:ph type="dt" sz="half" idx="10"/>
          </p:nvPr>
        </p:nvSpPr>
        <p:spPr/>
        <p:txBody>
          <a:bodyPr/>
          <a:lstStyle/>
          <a:p>
            <a:fld id="{672688C7-68B9-4EBC-B815-E50BF175B2DA}" type="datetimeFigureOut">
              <a:rPr lang="tr-TR" smtClean="0"/>
              <a:t>30.11.2022</a:t>
            </a:fld>
            <a:endParaRPr lang="tr-TR"/>
          </a:p>
        </p:txBody>
      </p:sp>
      <p:sp>
        <p:nvSpPr>
          <p:cNvPr id="8" name="Footer Placeholder 7"/>
          <p:cNvSpPr>
            <a:spLocks noGrp="1"/>
          </p:cNvSpPr>
          <p:nvPr>
            <p:ph type="ftr" sz="quarter" idx="11"/>
          </p:nvPr>
        </p:nvSpPr>
        <p:spPr/>
        <p:txBody>
          <a:bodyPr/>
          <a:lstStyle/>
          <a:p>
            <a:endParaRPr lang="tr-TR"/>
          </a:p>
        </p:txBody>
      </p:sp>
      <p:sp>
        <p:nvSpPr>
          <p:cNvPr id="9" name="Slide Number Placeholder 8"/>
          <p:cNvSpPr>
            <a:spLocks noGrp="1"/>
          </p:cNvSpPr>
          <p:nvPr>
            <p:ph type="sldNum" sz="quarter" idx="12"/>
          </p:nvPr>
        </p:nvSpPr>
        <p:spPr/>
        <p:txBody>
          <a:bodyPr/>
          <a:lstStyle/>
          <a:p>
            <a:fld id="{342A62C2-52AA-4B8C-8ADA-59AE893FAA7F}" type="slidenum">
              <a:rPr lang="tr-TR" smtClean="0"/>
              <a:t>‹#›</a:t>
            </a:fld>
            <a:endParaRPr lang="tr-TR"/>
          </a:p>
        </p:txBody>
      </p:sp>
    </p:spTree>
    <p:extLst>
      <p:ext uri="{BB962C8B-B14F-4D97-AF65-F5344CB8AC3E}">
        <p14:creationId xmlns:p14="http://schemas.microsoft.com/office/powerpoint/2010/main" val="326821918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secHead" preserve="1">
  <p:cSld name="Bölüm Üst Bilgisi">
    <p:bg>
      <p:bgRef idx="1002">
        <a:schemeClr val="bg2"/>
      </p:bgRef>
    </p:bg>
    <p:spTree>
      <p:nvGrpSpPr>
        <p:cNvPr id="1" name=""/>
        <p:cNvGrpSpPr/>
        <p:nvPr/>
      </p:nvGrpSpPr>
      <p:grpSpPr>
        <a:xfrm>
          <a:off x="0" y="0"/>
          <a:ext cx="0" cy="0"/>
          <a:chOff x="0" y="0"/>
          <a:chExt cx="0" cy="0"/>
        </a:xfrm>
      </p:grpSpPr>
      <p:sp>
        <p:nvSpPr>
          <p:cNvPr id="22" name="Rectangle 21"/>
          <p:cNvSpPr/>
          <p:nvPr/>
        </p:nvSpPr>
        <p:spPr>
          <a:xfrm>
            <a:off x="0" y="0"/>
            <a:ext cx="12192000" cy="6858000"/>
          </a:xfrm>
          <a:prstGeom prst="rect">
            <a:avLst/>
          </a:prstGeom>
          <a:blipFill dpi="0" rotWithShape="1">
            <a:blip r:embed="rId2">
              <a:alphaModFix amt="45000"/>
              <a:duotone>
                <a:schemeClr val="accent2">
                  <a:shade val="45000"/>
                  <a:satMod val="135000"/>
                </a:schemeClr>
                <a:prstClr val="white"/>
              </a:duotone>
            </a:blip>
            <a:srcRect/>
            <a:tile tx="-44450" ty="38100" sx="85000" sy="85000" flip="none"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3" name="Rectangle 22"/>
          <p:cNvSpPr/>
          <p:nvPr/>
        </p:nvSpPr>
        <p:spPr>
          <a:xfrm>
            <a:off x="1307870" y="1267730"/>
            <a:ext cx="9576262" cy="4307950"/>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0"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31" name="Group 30"/>
          <p:cNvGrpSpPr/>
          <p:nvPr/>
        </p:nvGrpSpPr>
        <p:grpSpPr>
          <a:xfrm>
            <a:off x="5250180" y="1267730"/>
            <a:ext cx="1691640" cy="645295"/>
            <a:chOff x="5318306" y="1386268"/>
            <a:chExt cx="1567331" cy="645295"/>
          </a:xfrm>
        </p:grpSpPr>
        <p:cxnSp>
          <p:nvCxnSpPr>
            <p:cNvPr id="32" name="Straight Connector 31"/>
            <p:cNvCxnSpPr/>
            <p:nvPr/>
          </p:nvCxnSpPr>
          <p:spPr>
            <a:xfrm>
              <a:off x="5318306"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6885637"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5318306" y="2031563"/>
              <a:ext cx="1567331" cy="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a:xfrm>
            <a:off x="1563623" y="2094309"/>
            <a:ext cx="9070848" cy="2587752"/>
          </a:xfrm>
        </p:spPr>
        <p:txBody>
          <a:bodyPr anchor="ctr">
            <a:noAutofit/>
          </a:bodyPr>
          <a:lstStyle>
            <a:lvl1pPr algn="ctr">
              <a:lnSpc>
                <a:spcPct val="83000"/>
              </a:lnSpc>
              <a:defRPr lang="en-US" sz="7200" kern="1200" cap="all" spc="-100" baseline="0" dirty="0">
                <a:solidFill>
                  <a:schemeClr val="tx1">
                    <a:lumMod val="85000"/>
                    <a:lumOff val="15000"/>
                  </a:schemeClr>
                </a:solidFill>
                <a:effectLst/>
                <a:latin typeface="+mj-lt"/>
                <a:ea typeface="+mn-ea"/>
                <a:cs typeface="+mn-cs"/>
              </a:defRPr>
            </a:lvl1pPr>
          </a:lstStyle>
          <a:p>
            <a:r>
              <a:rPr lang="tr-TR"/>
              <a:t>Asıl başlık stilini düzenlemek için tıklayın</a:t>
            </a:r>
            <a:endParaRPr lang="en-US" dirty="0"/>
          </a:p>
        </p:txBody>
      </p:sp>
      <p:sp>
        <p:nvSpPr>
          <p:cNvPr id="3" name="Text Placeholder 2"/>
          <p:cNvSpPr>
            <a:spLocks noGrp="1"/>
          </p:cNvSpPr>
          <p:nvPr>
            <p:ph type="body" idx="1"/>
          </p:nvPr>
        </p:nvSpPr>
        <p:spPr>
          <a:xfrm>
            <a:off x="1563624" y="4682062"/>
            <a:ext cx="9070848" cy="457200"/>
          </a:xfrm>
        </p:spPr>
        <p:txBody>
          <a:bodyPr anchor="t">
            <a:normAutofit/>
          </a:bodyPr>
          <a:lstStyle>
            <a:lvl1pPr marL="0" indent="0" algn="ctr">
              <a:buNone/>
              <a:defRPr sz="1600">
                <a:solidFill>
                  <a:schemeClr val="tx1"/>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a:t>Asıl metin stillerini düzenlemek için tıklayın</a:t>
            </a:r>
          </a:p>
        </p:txBody>
      </p:sp>
      <p:sp>
        <p:nvSpPr>
          <p:cNvPr id="4" name="Date Placeholder 3"/>
          <p:cNvSpPr>
            <a:spLocks noGrp="1"/>
          </p:cNvSpPr>
          <p:nvPr>
            <p:ph type="dt" sz="half" idx="10"/>
          </p:nvPr>
        </p:nvSpPr>
        <p:spPr>
          <a:xfrm>
            <a:off x="5321808" y="1344502"/>
            <a:ext cx="1554480" cy="530352"/>
          </a:xfrm>
        </p:spPr>
        <p:txBody>
          <a:bodyPr/>
          <a:lstStyle>
            <a:lvl1pPr algn="ctr">
              <a:defRPr lang="en-US" sz="1300" kern="1200" spc="0" baseline="0">
                <a:solidFill>
                  <a:schemeClr val="tx1"/>
                </a:solidFill>
                <a:latin typeface="+mn-lt"/>
                <a:ea typeface="+mn-ea"/>
                <a:cs typeface="+mn-cs"/>
              </a:defRPr>
            </a:lvl1pPr>
          </a:lstStyle>
          <a:p>
            <a:fld id="{672688C7-68B9-4EBC-B815-E50BF175B2DA}" type="datetimeFigureOut">
              <a:rPr lang="tr-TR" smtClean="0"/>
              <a:t>30.11.2022</a:t>
            </a:fld>
            <a:endParaRPr lang="tr-TR"/>
          </a:p>
        </p:txBody>
      </p:sp>
      <p:sp>
        <p:nvSpPr>
          <p:cNvPr id="5" name="Footer Placeholder 4"/>
          <p:cNvSpPr>
            <a:spLocks noGrp="1"/>
          </p:cNvSpPr>
          <p:nvPr>
            <p:ph type="ftr" sz="quarter" idx="11"/>
          </p:nvPr>
        </p:nvSpPr>
        <p:spPr>
          <a:xfrm>
            <a:off x="1453553" y="5211060"/>
            <a:ext cx="5907024" cy="228600"/>
          </a:xfrm>
        </p:spPr>
        <p:txBody>
          <a:bodyPr/>
          <a:lstStyle>
            <a:lvl1pPr algn="l">
              <a:defRPr/>
            </a:lvl1pPr>
          </a:lstStyle>
          <a:p>
            <a:endParaRPr lang="tr-TR"/>
          </a:p>
        </p:txBody>
      </p:sp>
      <p:sp>
        <p:nvSpPr>
          <p:cNvPr id="6" name="Slide Number Placeholder 5"/>
          <p:cNvSpPr>
            <a:spLocks noGrp="1"/>
          </p:cNvSpPr>
          <p:nvPr>
            <p:ph type="sldNum" sz="quarter" idx="12"/>
          </p:nvPr>
        </p:nvSpPr>
        <p:spPr>
          <a:xfrm>
            <a:off x="8604504" y="5211060"/>
            <a:ext cx="2112264" cy="228600"/>
          </a:xfrm>
        </p:spPr>
        <p:txBody>
          <a:bodyPr/>
          <a:lstStyle/>
          <a:p>
            <a:fld id="{342A62C2-52AA-4B8C-8ADA-59AE893FAA7F}" type="slidenum">
              <a:rPr lang="tr-TR" smtClean="0"/>
              <a:t>‹#›</a:t>
            </a:fld>
            <a:endParaRPr lang="tr-TR"/>
          </a:p>
        </p:txBody>
      </p:sp>
    </p:spTree>
    <p:extLst>
      <p:ext uri="{BB962C8B-B14F-4D97-AF65-F5344CB8AC3E}">
        <p14:creationId xmlns:p14="http://schemas.microsoft.com/office/powerpoint/2010/main" val="2915395522"/>
      </p:ext>
    </p:extLst>
  </p:cSld>
  <p:clrMapOvr>
    <a:overrideClrMapping bg1="lt1" tx1="dk1" bg2="lt2" tx2="dk2" accent1="accent1" accent2="accent2" accent3="accent3" accent4="accent4" accent5="accent5" accent6="accent6" hlink="hlink" folHlink="folHlink"/>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tr-TR"/>
              <a:t>Asıl başlık stilini düzenlemek için tıklayın</a:t>
            </a:r>
            <a:endParaRPr lang="en-US" dirty="0"/>
          </a:p>
        </p:txBody>
      </p:sp>
      <p:sp>
        <p:nvSpPr>
          <p:cNvPr id="3" name="Content Placeholder 2"/>
          <p:cNvSpPr>
            <a:spLocks noGrp="1"/>
          </p:cNvSpPr>
          <p:nvPr>
            <p:ph sz="half" idx="1"/>
          </p:nvPr>
        </p:nvSpPr>
        <p:spPr>
          <a:xfrm>
            <a:off x="1066800" y="2103120"/>
            <a:ext cx="475488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Content Placeholder 3"/>
          <p:cNvSpPr>
            <a:spLocks noGrp="1"/>
          </p:cNvSpPr>
          <p:nvPr>
            <p:ph sz="half" idx="2"/>
          </p:nvPr>
        </p:nvSpPr>
        <p:spPr>
          <a:xfrm>
            <a:off x="6370320" y="2103120"/>
            <a:ext cx="475488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5" name="Date Placeholder 4"/>
          <p:cNvSpPr>
            <a:spLocks noGrp="1"/>
          </p:cNvSpPr>
          <p:nvPr>
            <p:ph type="dt" sz="half" idx="10"/>
          </p:nvPr>
        </p:nvSpPr>
        <p:spPr/>
        <p:txBody>
          <a:bodyPr/>
          <a:lstStyle/>
          <a:p>
            <a:fld id="{672688C7-68B9-4EBC-B815-E50BF175B2DA}" type="datetimeFigureOut">
              <a:rPr lang="tr-TR" smtClean="0"/>
              <a:t>30.11.2022</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p:txBody>
          <a:bodyPr/>
          <a:lstStyle/>
          <a:p>
            <a:fld id="{342A62C2-52AA-4B8C-8ADA-59AE893FAA7F}" type="slidenum">
              <a:rPr lang="tr-TR" smtClean="0"/>
              <a:t>‹#›</a:t>
            </a:fld>
            <a:endParaRPr lang="tr-TR"/>
          </a:p>
        </p:txBody>
      </p:sp>
    </p:spTree>
    <p:extLst>
      <p:ext uri="{BB962C8B-B14F-4D97-AF65-F5344CB8AC3E}">
        <p14:creationId xmlns:p14="http://schemas.microsoft.com/office/powerpoint/2010/main" val="4260547130"/>
      </p:ext>
    </p:extLst>
  </p:cSld>
  <p:clrMapOvr>
    <a:masterClrMapping/>
  </p:clrMapOvr>
  <p:extLst>
    <p:ext uri="{DCECCB84-F9BA-43D5-87BE-67443E8EF086}">
      <p15:sldGuideLst xmlns:p15="http://schemas.microsoft.com/office/powerpoint/2012/main"/>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Text Placeholder 2"/>
          <p:cNvSpPr>
            <a:spLocks noGrp="1"/>
          </p:cNvSpPr>
          <p:nvPr>
            <p:ph type="body" idx="1"/>
          </p:nvPr>
        </p:nvSpPr>
        <p:spPr>
          <a:xfrm>
            <a:off x="1069848" y="2074334"/>
            <a:ext cx="4754880" cy="640080"/>
          </a:xfrm>
        </p:spPr>
        <p:txBody>
          <a:bodyPr anchor="ctr">
            <a:normAutofit/>
          </a:bodyPr>
          <a:lstStyle>
            <a:lvl1pPr marL="0" indent="0" algn="ctr">
              <a:spcBef>
                <a:spcPts val="0"/>
              </a:spcBef>
              <a:buNone/>
              <a:defRPr sz="1900" b="0">
                <a:solidFill>
                  <a:schemeClr val="tx2"/>
                </a:solidFill>
                <a:latin typeface="+mn-lt"/>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4" name="Content Placeholder 3"/>
          <p:cNvSpPr>
            <a:spLocks noGrp="1"/>
          </p:cNvSpPr>
          <p:nvPr>
            <p:ph sz="half" idx="2"/>
          </p:nvPr>
        </p:nvSpPr>
        <p:spPr>
          <a:xfrm>
            <a:off x="1069848" y="2755898"/>
            <a:ext cx="4754880" cy="32004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5" name="Text Placeholder 4"/>
          <p:cNvSpPr>
            <a:spLocks noGrp="1"/>
          </p:cNvSpPr>
          <p:nvPr>
            <p:ph type="body" sz="quarter" idx="3"/>
          </p:nvPr>
        </p:nvSpPr>
        <p:spPr>
          <a:xfrm>
            <a:off x="6373368" y="2074334"/>
            <a:ext cx="4754880" cy="640080"/>
          </a:xfrm>
        </p:spPr>
        <p:txBody>
          <a:bodyPr anchor="ctr">
            <a:normAutofit/>
          </a:bodyPr>
          <a:lstStyle>
            <a:lvl1pPr marL="0" indent="0" algn="ctr">
              <a:spcBef>
                <a:spcPts val="0"/>
              </a:spcBef>
              <a:buNone/>
              <a:defRPr sz="1900" b="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6" name="Content Placeholder 5"/>
          <p:cNvSpPr>
            <a:spLocks noGrp="1"/>
          </p:cNvSpPr>
          <p:nvPr>
            <p:ph sz="quarter" idx="4"/>
          </p:nvPr>
        </p:nvSpPr>
        <p:spPr>
          <a:xfrm>
            <a:off x="6373368" y="2756581"/>
            <a:ext cx="4754880" cy="32004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7" name="Date Placeholder 6"/>
          <p:cNvSpPr>
            <a:spLocks noGrp="1"/>
          </p:cNvSpPr>
          <p:nvPr>
            <p:ph type="dt" sz="half" idx="10"/>
          </p:nvPr>
        </p:nvSpPr>
        <p:spPr/>
        <p:txBody>
          <a:bodyPr/>
          <a:lstStyle/>
          <a:p>
            <a:fld id="{672688C7-68B9-4EBC-B815-E50BF175B2DA}" type="datetimeFigureOut">
              <a:rPr lang="tr-TR" smtClean="0"/>
              <a:t>30.11.2022</a:t>
            </a:fld>
            <a:endParaRPr lang="tr-TR"/>
          </a:p>
        </p:txBody>
      </p:sp>
      <p:sp>
        <p:nvSpPr>
          <p:cNvPr id="8" name="Footer Placeholder 7"/>
          <p:cNvSpPr>
            <a:spLocks noGrp="1"/>
          </p:cNvSpPr>
          <p:nvPr>
            <p:ph type="ftr" sz="quarter" idx="11"/>
          </p:nvPr>
        </p:nvSpPr>
        <p:spPr/>
        <p:txBody>
          <a:bodyPr/>
          <a:lstStyle/>
          <a:p>
            <a:endParaRPr lang="tr-TR"/>
          </a:p>
        </p:txBody>
      </p:sp>
      <p:sp>
        <p:nvSpPr>
          <p:cNvPr id="9" name="Slide Number Placeholder 8"/>
          <p:cNvSpPr>
            <a:spLocks noGrp="1"/>
          </p:cNvSpPr>
          <p:nvPr>
            <p:ph type="sldNum" sz="quarter" idx="12"/>
          </p:nvPr>
        </p:nvSpPr>
        <p:spPr/>
        <p:txBody>
          <a:bodyPr/>
          <a:lstStyle/>
          <a:p>
            <a:fld id="{342A62C2-52AA-4B8C-8ADA-59AE893FAA7F}" type="slidenum">
              <a:rPr lang="tr-TR" smtClean="0"/>
              <a:t>‹#›</a:t>
            </a:fld>
            <a:endParaRPr lang="tr-TR"/>
          </a:p>
        </p:txBody>
      </p:sp>
    </p:spTree>
    <p:extLst>
      <p:ext uri="{BB962C8B-B14F-4D97-AF65-F5344CB8AC3E}">
        <p14:creationId xmlns:p14="http://schemas.microsoft.com/office/powerpoint/2010/main" val="17472601"/>
      </p:ext>
    </p:extLst>
  </p:cSld>
  <p:clrMapOvr>
    <a:masterClrMapping/>
  </p:clrMapOvr>
  <p:extLst>
    <p:ext uri="{DCECCB84-F9BA-43D5-87BE-67443E8EF086}">
      <p15:sldGuideLst xmlns:p15="http://schemas.microsoft.com/office/powerpoint/2012/main"/>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Date Placeholder 2"/>
          <p:cNvSpPr>
            <a:spLocks noGrp="1"/>
          </p:cNvSpPr>
          <p:nvPr>
            <p:ph type="dt" sz="half" idx="10"/>
          </p:nvPr>
        </p:nvSpPr>
        <p:spPr/>
        <p:txBody>
          <a:bodyPr/>
          <a:lstStyle/>
          <a:p>
            <a:fld id="{672688C7-68B9-4EBC-B815-E50BF175B2DA}" type="datetimeFigureOut">
              <a:rPr lang="tr-TR" smtClean="0"/>
              <a:t>30.11.2022</a:t>
            </a:fld>
            <a:endParaRPr lang="tr-TR"/>
          </a:p>
        </p:txBody>
      </p:sp>
      <p:sp>
        <p:nvSpPr>
          <p:cNvPr id="4" name="Footer Placeholder 3"/>
          <p:cNvSpPr>
            <a:spLocks noGrp="1"/>
          </p:cNvSpPr>
          <p:nvPr>
            <p:ph type="ftr" sz="quarter" idx="11"/>
          </p:nvPr>
        </p:nvSpPr>
        <p:spPr/>
        <p:txBody>
          <a:bodyPr/>
          <a:lstStyle/>
          <a:p>
            <a:endParaRPr lang="tr-TR"/>
          </a:p>
        </p:txBody>
      </p:sp>
      <p:sp>
        <p:nvSpPr>
          <p:cNvPr id="5" name="Slide Number Placeholder 4"/>
          <p:cNvSpPr>
            <a:spLocks noGrp="1"/>
          </p:cNvSpPr>
          <p:nvPr>
            <p:ph type="sldNum" sz="quarter" idx="12"/>
          </p:nvPr>
        </p:nvSpPr>
        <p:spPr/>
        <p:txBody>
          <a:bodyPr/>
          <a:lstStyle/>
          <a:p>
            <a:fld id="{342A62C2-52AA-4B8C-8ADA-59AE893FAA7F}" type="slidenum">
              <a:rPr lang="tr-TR" smtClean="0"/>
              <a:t>‹#›</a:t>
            </a:fld>
            <a:endParaRPr lang="tr-TR"/>
          </a:p>
        </p:txBody>
      </p:sp>
    </p:spTree>
    <p:extLst>
      <p:ext uri="{BB962C8B-B14F-4D97-AF65-F5344CB8AC3E}">
        <p14:creationId xmlns:p14="http://schemas.microsoft.com/office/powerpoint/2010/main" val="41573425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361A0DE0-C078-1B57-E8EE-C9EB04137911}"/>
              </a:ext>
            </a:extLst>
          </p:cNvPr>
          <p:cNvSpPr>
            <a:spLocks noGrp="1"/>
          </p:cNvSpPr>
          <p:nvPr>
            <p:ph type="title"/>
          </p:nvPr>
        </p:nvSpPr>
        <p:spPr/>
        <p:txBody>
          <a:bodyPr/>
          <a:lstStyle/>
          <a:p>
            <a:r>
              <a:rPr lang="tr-TR"/>
              <a:t>Asıl başlık stilini düzenlemek için tıklayın</a:t>
            </a:r>
          </a:p>
        </p:txBody>
      </p:sp>
      <p:sp>
        <p:nvSpPr>
          <p:cNvPr id="3" name="İçerik Yer Tutucusu 2">
            <a:extLst>
              <a:ext uri="{FF2B5EF4-FFF2-40B4-BE49-F238E27FC236}">
                <a16:creationId xmlns:a16="http://schemas.microsoft.com/office/drawing/2014/main" id="{96BBBAB0-4578-B958-44AD-CBDD1206C102}"/>
              </a:ext>
            </a:extLst>
          </p:cNvPr>
          <p:cNvSpPr>
            <a:spLocks noGrp="1"/>
          </p:cNvSpPr>
          <p:nvPr>
            <p:ph sz="half" idx="1"/>
          </p:nvPr>
        </p:nvSpPr>
        <p:spPr>
          <a:xfrm>
            <a:off x="838200" y="1825625"/>
            <a:ext cx="5181600" cy="435133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İçerik Yer Tutucusu 3">
            <a:extLst>
              <a:ext uri="{FF2B5EF4-FFF2-40B4-BE49-F238E27FC236}">
                <a16:creationId xmlns:a16="http://schemas.microsoft.com/office/drawing/2014/main" id="{42A07B03-8054-159C-F2FA-F3C1D5B26E69}"/>
              </a:ext>
            </a:extLst>
          </p:cNvPr>
          <p:cNvSpPr>
            <a:spLocks noGrp="1"/>
          </p:cNvSpPr>
          <p:nvPr>
            <p:ph sz="half" idx="2"/>
          </p:nvPr>
        </p:nvSpPr>
        <p:spPr>
          <a:xfrm>
            <a:off x="6172200" y="1825625"/>
            <a:ext cx="5181600" cy="435133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5" name="Veri Yer Tutucusu 4">
            <a:extLst>
              <a:ext uri="{FF2B5EF4-FFF2-40B4-BE49-F238E27FC236}">
                <a16:creationId xmlns:a16="http://schemas.microsoft.com/office/drawing/2014/main" id="{D4754600-A8F5-F595-7564-C28BACD65828}"/>
              </a:ext>
            </a:extLst>
          </p:cNvPr>
          <p:cNvSpPr>
            <a:spLocks noGrp="1"/>
          </p:cNvSpPr>
          <p:nvPr>
            <p:ph type="dt" sz="half" idx="10"/>
          </p:nvPr>
        </p:nvSpPr>
        <p:spPr/>
        <p:txBody>
          <a:bodyPr/>
          <a:lstStyle/>
          <a:p>
            <a:fld id="{F481A142-DA77-4A5F-AD1F-14E6C18F0F5F}" type="datetime1">
              <a:rPr lang="en-US" smtClean="0"/>
              <a:t>11/30/2022</a:t>
            </a:fld>
            <a:endParaRPr lang="en-US" dirty="0"/>
          </a:p>
        </p:txBody>
      </p:sp>
      <p:sp>
        <p:nvSpPr>
          <p:cNvPr id="6" name="Alt Bilgi Yer Tutucusu 5">
            <a:extLst>
              <a:ext uri="{FF2B5EF4-FFF2-40B4-BE49-F238E27FC236}">
                <a16:creationId xmlns:a16="http://schemas.microsoft.com/office/drawing/2014/main" id="{29BCFD6B-11E6-7F57-E613-987711AF7E39}"/>
              </a:ext>
            </a:extLst>
          </p:cNvPr>
          <p:cNvSpPr>
            <a:spLocks noGrp="1"/>
          </p:cNvSpPr>
          <p:nvPr>
            <p:ph type="ftr" sz="quarter" idx="11"/>
          </p:nvPr>
        </p:nvSpPr>
        <p:spPr/>
        <p:txBody>
          <a:bodyPr/>
          <a:lstStyle/>
          <a:p>
            <a:endParaRPr lang="en-US" dirty="0"/>
          </a:p>
        </p:txBody>
      </p:sp>
      <p:sp>
        <p:nvSpPr>
          <p:cNvPr id="7" name="Slayt Numarası Yer Tutucusu 6">
            <a:extLst>
              <a:ext uri="{FF2B5EF4-FFF2-40B4-BE49-F238E27FC236}">
                <a16:creationId xmlns:a16="http://schemas.microsoft.com/office/drawing/2014/main" id="{391C7291-CB0D-68D8-510E-CAF25F4CE218}"/>
              </a:ext>
            </a:extLst>
          </p:cNvPr>
          <p:cNvSpPr>
            <a:spLocks noGrp="1"/>
          </p:cNvSpPr>
          <p:nvPr>
            <p:ph type="sldNum" sz="quarter" idx="12"/>
          </p:nvPr>
        </p:nvSpPr>
        <p:spPr/>
        <p:txBody>
          <a:bodyPr/>
          <a:lstStyle/>
          <a:p>
            <a:fld id="{1F646F3F-274D-499B-ABBE-824EB4ABDC3D}" type="slidenum">
              <a:rPr lang="en-US" smtClean="0"/>
              <a:pPr/>
              <a:t>‹#›</a:t>
            </a:fld>
            <a:endParaRPr lang="en-US"/>
          </a:p>
        </p:txBody>
      </p:sp>
    </p:spTree>
    <p:extLst>
      <p:ext uri="{BB962C8B-B14F-4D97-AF65-F5344CB8AC3E}">
        <p14:creationId xmlns:p14="http://schemas.microsoft.com/office/powerpoint/2010/main" val="3555322779"/>
      </p:ext>
    </p:extLst>
  </p:cSld>
  <p:clrMapOvr>
    <a:masterClrMapping/>
  </p:clrMapOvr>
  <p:hf sldNum="0" hdr="0" ftr="0" dt="0"/>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2688C7-68B9-4EBC-B815-E50BF175B2DA}" type="datetimeFigureOut">
              <a:rPr lang="tr-TR" smtClean="0"/>
              <a:t>30.11.2022</a:t>
            </a:fld>
            <a:endParaRPr lang="tr-TR"/>
          </a:p>
        </p:txBody>
      </p:sp>
      <p:sp>
        <p:nvSpPr>
          <p:cNvPr id="3" name="Footer Placeholder 2"/>
          <p:cNvSpPr>
            <a:spLocks noGrp="1"/>
          </p:cNvSpPr>
          <p:nvPr>
            <p:ph type="ftr" sz="quarter" idx="11"/>
          </p:nvPr>
        </p:nvSpPr>
        <p:spPr/>
        <p:txBody>
          <a:bodyPr/>
          <a:lstStyle/>
          <a:p>
            <a:endParaRPr lang="tr-TR"/>
          </a:p>
        </p:txBody>
      </p:sp>
      <p:sp>
        <p:nvSpPr>
          <p:cNvPr id="4" name="Slide Number Placeholder 3"/>
          <p:cNvSpPr>
            <a:spLocks noGrp="1"/>
          </p:cNvSpPr>
          <p:nvPr>
            <p:ph type="sldNum" sz="quarter" idx="12"/>
          </p:nvPr>
        </p:nvSpPr>
        <p:spPr/>
        <p:txBody>
          <a:bodyPr/>
          <a:lstStyle/>
          <a:p>
            <a:fld id="{342A62C2-52AA-4B8C-8ADA-59AE893FAA7F}" type="slidenum">
              <a:rPr lang="tr-TR" smtClean="0"/>
              <a:t>‹#›</a:t>
            </a:fld>
            <a:endParaRPr lang="tr-TR"/>
          </a:p>
        </p:txBody>
      </p:sp>
    </p:spTree>
    <p:extLst>
      <p:ext uri="{BB962C8B-B14F-4D97-AF65-F5344CB8AC3E}">
        <p14:creationId xmlns:p14="http://schemas.microsoft.com/office/powerpoint/2010/main" val="210140132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type="objTx" preserve="1">
  <p:cSld name="Başlıklı İçerik">
    <p:spTree>
      <p:nvGrpSpPr>
        <p:cNvPr id="1" name=""/>
        <p:cNvGrpSpPr/>
        <p:nvPr/>
      </p:nvGrpSpPr>
      <p:grpSpPr>
        <a:xfrm>
          <a:off x="0" y="0"/>
          <a:ext cx="0" cy="0"/>
          <a:chOff x="0" y="0"/>
          <a:chExt cx="0" cy="0"/>
        </a:xfrm>
      </p:grpSpPr>
      <p:sp>
        <p:nvSpPr>
          <p:cNvPr id="16" name="Rectangle 15"/>
          <p:cNvSpPr/>
          <p:nvPr/>
        </p:nvSpPr>
        <p:spPr>
          <a:xfrm>
            <a:off x="245529" y="237744"/>
            <a:ext cx="8531352" cy="638251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9020386" y="237744"/>
            <a:ext cx="2926080" cy="63825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296400" y="607392"/>
            <a:ext cx="2430780" cy="1645920"/>
          </a:xfrm>
        </p:spPr>
        <p:txBody>
          <a:bodyPr anchor="b">
            <a:normAutofit/>
          </a:bodyPr>
          <a:lstStyle>
            <a:lvl1pPr algn="l" defTabSz="914400" rtl="0" eaLnBrk="1" latinLnBrk="0" hangingPunct="1">
              <a:lnSpc>
                <a:spcPct val="90000"/>
              </a:lnSpc>
              <a:spcBef>
                <a:spcPct val="0"/>
              </a:spcBef>
              <a:buNone/>
              <a:defRPr lang="en-US" sz="2800" b="0" kern="1200" cap="none" spc="0" baseline="0" dirty="0">
                <a:solidFill>
                  <a:srgbClr val="FFFFFF"/>
                </a:solidFill>
                <a:effectLst/>
                <a:latin typeface="+mj-lt"/>
                <a:ea typeface="+mn-ea"/>
                <a:cs typeface="+mn-cs"/>
              </a:defRPr>
            </a:lvl1pPr>
          </a:lstStyle>
          <a:p>
            <a:r>
              <a:rPr lang="tr-TR"/>
              <a:t>Asıl başlık stilini düzenlemek için tıklayın</a:t>
            </a:r>
            <a:endParaRPr lang="en-US" dirty="0"/>
          </a:p>
        </p:txBody>
      </p:sp>
      <p:sp>
        <p:nvSpPr>
          <p:cNvPr id="3" name="Content Placeholder 2"/>
          <p:cNvSpPr>
            <a:spLocks noGrp="1"/>
          </p:cNvSpPr>
          <p:nvPr>
            <p:ph idx="1"/>
          </p:nvPr>
        </p:nvSpPr>
        <p:spPr>
          <a:xfrm>
            <a:off x="685800" y="609600"/>
            <a:ext cx="7772400" cy="53340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Text Placeholder 3"/>
          <p:cNvSpPr>
            <a:spLocks noGrp="1"/>
          </p:cNvSpPr>
          <p:nvPr>
            <p:ph type="body" sz="half" idx="2"/>
          </p:nvPr>
        </p:nvSpPr>
        <p:spPr>
          <a:xfrm>
            <a:off x="9296400" y="2286000"/>
            <a:ext cx="2430780" cy="3505200"/>
          </a:xfrm>
        </p:spPr>
        <p:txBody>
          <a:bodyPr>
            <a:normAutofit/>
          </a:bodyPr>
          <a:lstStyle>
            <a:lvl1pPr marL="0" indent="0">
              <a:lnSpc>
                <a:spcPct val="110000"/>
              </a:lnSpc>
              <a:spcBef>
                <a:spcPts val="800"/>
              </a:spcBef>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sp>
        <p:nvSpPr>
          <p:cNvPr id="8" name="Date Placeholder 7"/>
          <p:cNvSpPr>
            <a:spLocks noGrp="1"/>
          </p:cNvSpPr>
          <p:nvPr>
            <p:ph type="dt" sz="half" idx="10"/>
          </p:nvPr>
        </p:nvSpPr>
        <p:spPr/>
        <p:txBody>
          <a:bodyPr/>
          <a:lstStyle/>
          <a:p>
            <a:fld id="{672688C7-68B9-4EBC-B815-E50BF175B2DA}" type="datetimeFigureOut">
              <a:rPr lang="tr-TR" smtClean="0"/>
              <a:t>30.11.2022</a:t>
            </a:fld>
            <a:endParaRPr lang="tr-TR"/>
          </a:p>
        </p:txBody>
      </p:sp>
      <p:sp>
        <p:nvSpPr>
          <p:cNvPr id="9" name="Footer Placeholder 8"/>
          <p:cNvSpPr>
            <a:spLocks noGrp="1"/>
          </p:cNvSpPr>
          <p:nvPr>
            <p:ph type="ftr" sz="quarter" idx="11"/>
          </p:nvPr>
        </p:nvSpPr>
        <p:spPr/>
        <p:txBody>
          <a:bodyPr/>
          <a:lstStyle>
            <a:lvl1pPr algn="r">
              <a:defRPr/>
            </a:lvl1pPr>
          </a:lstStyle>
          <a:p>
            <a:endParaRPr lang="tr-TR"/>
          </a:p>
        </p:txBody>
      </p:sp>
      <p:sp>
        <p:nvSpPr>
          <p:cNvPr id="11" name="Slide Number Placeholder 10"/>
          <p:cNvSpPr>
            <a:spLocks noGrp="1"/>
          </p:cNvSpPr>
          <p:nvPr>
            <p:ph type="sldNum" sz="quarter" idx="12"/>
          </p:nvPr>
        </p:nvSpPr>
        <p:spPr>
          <a:xfrm>
            <a:off x="10393677" y="6223002"/>
            <a:ext cx="1463040" cy="274320"/>
          </a:xfrm>
        </p:spPr>
        <p:txBody>
          <a:bodyPr/>
          <a:lstStyle>
            <a:lvl1pPr>
              <a:defRPr>
                <a:solidFill>
                  <a:srgbClr val="FFFFFF"/>
                </a:solidFill>
              </a:defRPr>
            </a:lvl1pPr>
          </a:lstStyle>
          <a:p>
            <a:fld id="{342A62C2-52AA-4B8C-8ADA-59AE893FAA7F}" type="slidenum">
              <a:rPr lang="tr-TR" smtClean="0"/>
              <a:t>‹#›</a:t>
            </a:fld>
            <a:endParaRPr lang="tr-TR"/>
          </a:p>
        </p:txBody>
      </p:sp>
      <p:sp>
        <p:nvSpPr>
          <p:cNvPr id="12" name="Rectangle 11"/>
          <p:cNvSpPr/>
          <p:nvPr/>
        </p:nvSpPr>
        <p:spPr>
          <a:xfrm>
            <a:off x="9157546" y="374904"/>
            <a:ext cx="2651760" cy="6108192"/>
          </a:xfrm>
          <a:prstGeom prst="rect">
            <a:avLst/>
          </a:prstGeom>
          <a:noFill/>
          <a:ln w="63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990842238"/>
      </p:ext>
    </p:extLst>
  </p:cSld>
  <p:clrMapOvr>
    <a:masterClrMapping/>
  </p:clrMapOvr>
  <p:extLst>
    <p:ext uri="{DCECCB84-F9BA-43D5-87BE-67443E8EF086}">
      <p15:sldGuideLst xmlns:p15="http://schemas.microsoft.com/office/powerpoint/2012/main"/>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type="picTx" preserve="1">
  <p:cSld name="Başlıklı Resim">
    <p:spTree>
      <p:nvGrpSpPr>
        <p:cNvPr id="1" name=""/>
        <p:cNvGrpSpPr/>
        <p:nvPr/>
      </p:nvGrpSpPr>
      <p:grpSpPr>
        <a:xfrm>
          <a:off x="0" y="0"/>
          <a:ext cx="0" cy="0"/>
          <a:chOff x="0" y="0"/>
          <a:chExt cx="0" cy="0"/>
        </a:xfrm>
      </p:grpSpPr>
      <p:sp>
        <p:nvSpPr>
          <p:cNvPr id="14" name="Rectangle 13"/>
          <p:cNvSpPr/>
          <p:nvPr/>
        </p:nvSpPr>
        <p:spPr>
          <a:xfrm>
            <a:off x="9020386" y="237744"/>
            <a:ext cx="2926080" cy="63825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296400" y="603504"/>
            <a:ext cx="2432304" cy="1645920"/>
          </a:xfrm>
        </p:spPr>
        <p:txBody>
          <a:bodyPr anchor="b">
            <a:noAutofit/>
          </a:bodyPr>
          <a:lstStyle>
            <a:lvl1pPr algn="l">
              <a:defRPr sz="2800" b="0">
                <a:solidFill>
                  <a:srgbClr val="FFFFFF"/>
                </a:solidFill>
                <a:latin typeface="+mj-lt"/>
              </a:defRPr>
            </a:lvl1pPr>
          </a:lstStyle>
          <a:p>
            <a:r>
              <a:rPr lang="tr-TR"/>
              <a:t>Asıl başlık stilini düzenlemek için tıklayın</a:t>
            </a:r>
            <a:endParaRPr lang="en-US" dirty="0"/>
          </a:p>
        </p:txBody>
      </p:sp>
      <p:sp>
        <p:nvSpPr>
          <p:cNvPr id="3" name="Picture Placeholder 2"/>
          <p:cNvSpPr>
            <a:spLocks noGrp="1" noChangeAspect="1"/>
          </p:cNvSpPr>
          <p:nvPr>
            <p:ph type="pic" idx="1"/>
          </p:nvPr>
        </p:nvSpPr>
        <p:spPr>
          <a:xfrm>
            <a:off x="228599" y="237744"/>
            <a:ext cx="8531352" cy="6382512"/>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tr-TR"/>
              <a:t>Resim eklemek için simgeye tıklayın</a:t>
            </a:r>
            <a:endParaRPr lang="en-US" dirty="0"/>
          </a:p>
        </p:txBody>
      </p:sp>
      <p:sp>
        <p:nvSpPr>
          <p:cNvPr id="4" name="Text Placeholder 3"/>
          <p:cNvSpPr>
            <a:spLocks noGrp="1"/>
          </p:cNvSpPr>
          <p:nvPr>
            <p:ph type="body" sz="half" idx="2"/>
          </p:nvPr>
        </p:nvSpPr>
        <p:spPr>
          <a:xfrm>
            <a:off x="9296400" y="2286000"/>
            <a:ext cx="2432304" cy="3502152"/>
          </a:xfrm>
        </p:spPr>
        <p:txBody>
          <a:bodyPr>
            <a:normAutofit/>
          </a:bodyPr>
          <a:lstStyle>
            <a:lvl1pPr marL="0" indent="0" algn="l">
              <a:lnSpc>
                <a:spcPct val="110000"/>
              </a:lnSpc>
              <a:spcBef>
                <a:spcPts val="800"/>
              </a:spcBef>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sp>
        <p:nvSpPr>
          <p:cNvPr id="5" name="Date Placeholder 4"/>
          <p:cNvSpPr>
            <a:spLocks noGrp="1"/>
          </p:cNvSpPr>
          <p:nvPr>
            <p:ph type="dt" sz="half" idx="10"/>
          </p:nvPr>
        </p:nvSpPr>
        <p:spPr/>
        <p:txBody>
          <a:bodyPr/>
          <a:lstStyle>
            <a:lvl1pPr>
              <a:defRPr>
                <a:solidFill>
                  <a:srgbClr val="FFFFFF"/>
                </a:solidFill>
                <a:effectLst>
                  <a:outerShdw blurRad="12700" dist="6350" dir="2700000" algn="tl" rotWithShape="0">
                    <a:prstClr val="black">
                      <a:alpha val="40000"/>
                    </a:prstClr>
                  </a:outerShdw>
                </a:effectLst>
              </a:defRPr>
            </a:lvl1pPr>
          </a:lstStyle>
          <a:p>
            <a:fld id="{672688C7-68B9-4EBC-B815-E50BF175B2DA}" type="datetimeFigureOut">
              <a:rPr lang="tr-TR" smtClean="0"/>
              <a:t>30.11.2022</a:t>
            </a:fld>
            <a:endParaRPr lang="tr-TR"/>
          </a:p>
        </p:txBody>
      </p:sp>
      <p:sp>
        <p:nvSpPr>
          <p:cNvPr id="6" name="Footer Placeholder 5"/>
          <p:cNvSpPr>
            <a:spLocks noGrp="1"/>
          </p:cNvSpPr>
          <p:nvPr>
            <p:ph type="ftr" sz="quarter" idx="11"/>
          </p:nvPr>
        </p:nvSpPr>
        <p:spPr/>
        <p:txBody>
          <a:bodyPr/>
          <a:lstStyle>
            <a:lvl1pPr marL="0" algn="r" defTabSz="914400" rtl="0" eaLnBrk="1" latinLnBrk="0" hangingPunct="1">
              <a:defRPr lang="en-US" sz="1000" kern="1200" dirty="0">
                <a:solidFill>
                  <a:srgbClr val="FFFFFF"/>
                </a:solidFill>
                <a:effectLst>
                  <a:outerShdw blurRad="12700" dist="6350" dir="2700000" algn="tl" rotWithShape="0">
                    <a:prstClr val="black">
                      <a:alpha val="40000"/>
                    </a:prstClr>
                  </a:outerShdw>
                </a:effectLst>
                <a:latin typeface="+mn-lt"/>
                <a:ea typeface="+mn-ea"/>
                <a:cs typeface="+mn-cs"/>
              </a:defRPr>
            </a:lvl1pPr>
          </a:lstStyle>
          <a:p>
            <a:endParaRPr lang="en-US" dirty="0"/>
          </a:p>
        </p:txBody>
      </p:sp>
      <p:sp>
        <p:nvSpPr>
          <p:cNvPr id="7" name="Slide Number Placeholder 6"/>
          <p:cNvSpPr>
            <a:spLocks noGrp="1"/>
          </p:cNvSpPr>
          <p:nvPr>
            <p:ph type="sldNum" sz="quarter" idx="12"/>
          </p:nvPr>
        </p:nvSpPr>
        <p:spPr>
          <a:xfrm>
            <a:off x="10396728" y="6227064"/>
            <a:ext cx="1463040" cy="274320"/>
          </a:xfrm>
        </p:spPr>
        <p:txBody>
          <a:bodyPr/>
          <a:lstStyle>
            <a:lvl1pPr>
              <a:defRPr>
                <a:solidFill>
                  <a:srgbClr val="FFFFFF"/>
                </a:solidFill>
              </a:defRPr>
            </a:lvl1pPr>
          </a:lstStyle>
          <a:p>
            <a:fld id="{342A62C2-52AA-4B8C-8ADA-59AE893FAA7F}" type="slidenum">
              <a:rPr lang="tr-TR" smtClean="0"/>
              <a:t>‹#›</a:t>
            </a:fld>
            <a:endParaRPr lang="tr-TR"/>
          </a:p>
        </p:txBody>
      </p:sp>
      <p:sp>
        <p:nvSpPr>
          <p:cNvPr id="10" name="Rectangle 9"/>
          <p:cNvSpPr/>
          <p:nvPr/>
        </p:nvSpPr>
        <p:spPr>
          <a:xfrm>
            <a:off x="9157546" y="374904"/>
            <a:ext cx="2651760" cy="6108192"/>
          </a:xfrm>
          <a:prstGeom prst="rect">
            <a:avLst/>
          </a:prstGeom>
          <a:noFill/>
          <a:ln w="63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34232843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Başlık ve Dikey Meti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Vertical Text Placeholder 2"/>
          <p:cNvSpPr>
            <a:spLocks noGrp="1"/>
          </p:cNvSpPr>
          <p:nvPr>
            <p:ph type="body" orient="vert" idx="1"/>
          </p:nvPr>
        </p:nvSpPr>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672688C7-68B9-4EBC-B815-E50BF175B2DA}" type="datetimeFigureOut">
              <a:rPr lang="tr-TR" smtClean="0"/>
              <a:t>30.11.2022</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342A62C2-52AA-4B8C-8ADA-59AE893FAA7F}" type="slidenum">
              <a:rPr lang="tr-TR" smtClean="0"/>
              <a:t>‹#›</a:t>
            </a:fld>
            <a:endParaRPr lang="tr-TR"/>
          </a:p>
        </p:txBody>
      </p:sp>
    </p:spTree>
    <p:extLst>
      <p:ext uri="{BB962C8B-B14F-4D97-AF65-F5344CB8AC3E}">
        <p14:creationId xmlns:p14="http://schemas.microsoft.com/office/powerpoint/2010/main" val="194915811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1600" y="762000"/>
            <a:ext cx="2362200" cy="5257800"/>
          </a:xfrm>
        </p:spPr>
        <p:txBody>
          <a:bodyPr vert="eaVert"/>
          <a:lstStyle/>
          <a:p>
            <a:r>
              <a:rPr lang="tr-TR"/>
              <a:t>Asıl başlık stilini düzenlemek için tıklayın</a:t>
            </a:r>
            <a:endParaRPr lang="en-US" dirty="0"/>
          </a:p>
        </p:txBody>
      </p:sp>
      <p:sp>
        <p:nvSpPr>
          <p:cNvPr id="3" name="Vertical Text Placeholder 2"/>
          <p:cNvSpPr>
            <a:spLocks noGrp="1"/>
          </p:cNvSpPr>
          <p:nvPr>
            <p:ph type="body" orient="vert" idx="1"/>
          </p:nvPr>
        </p:nvSpPr>
        <p:spPr>
          <a:xfrm>
            <a:off x="838200" y="762000"/>
            <a:ext cx="8077200" cy="5257800"/>
          </a:xfrm>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672688C7-68B9-4EBC-B815-E50BF175B2DA}" type="datetimeFigureOut">
              <a:rPr lang="tr-TR" smtClean="0"/>
              <a:t>30.11.2022</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342A62C2-52AA-4B8C-8ADA-59AE893FAA7F}" type="slidenum">
              <a:rPr lang="tr-TR" smtClean="0"/>
              <a:t>‹#›</a:t>
            </a:fld>
            <a:endParaRPr lang="tr-TR"/>
          </a:p>
        </p:txBody>
      </p:sp>
    </p:spTree>
    <p:extLst>
      <p:ext uri="{BB962C8B-B14F-4D97-AF65-F5344CB8AC3E}">
        <p14:creationId xmlns:p14="http://schemas.microsoft.com/office/powerpoint/2010/main" val="24340291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CC6FFD3D-FEAA-2A64-95F8-17039572AA75}"/>
              </a:ext>
            </a:extLst>
          </p:cNvPr>
          <p:cNvSpPr>
            <a:spLocks noGrp="1"/>
          </p:cNvSpPr>
          <p:nvPr>
            <p:ph type="title"/>
          </p:nvPr>
        </p:nvSpPr>
        <p:spPr>
          <a:xfrm>
            <a:off x="839788" y="365125"/>
            <a:ext cx="10515600" cy="1325563"/>
          </a:xfrm>
        </p:spPr>
        <p:txBody>
          <a:bodyPr/>
          <a:lstStyle/>
          <a:p>
            <a:r>
              <a:rPr lang="tr-TR"/>
              <a:t>Asıl başlık stilini düzenlemek için tıklayın</a:t>
            </a:r>
          </a:p>
        </p:txBody>
      </p:sp>
      <p:sp>
        <p:nvSpPr>
          <p:cNvPr id="3" name="Metin Yer Tutucusu 2">
            <a:extLst>
              <a:ext uri="{FF2B5EF4-FFF2-40B4-BE49-F238E27FC236}">
                <a16:creationId xmlns:a16="http://schemas.microsoft.com/office/drawing/2014/main" id="{3260961A-4177-0FC1-B4D1-A738DC71BF5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4" name="İçerik Yer Tutucusu 3">
            <a:extLst>
              <a:ext uri="{FF2B5EF4-FFF2-40B4-BE49-F238E27FC236}">
                <a16:creationId xmlns:a16="http://schemas.microsoft.com/office/drawing/2014/main" id="{A031A100-394B-2514-2DDA-2F0531E87C33}"/>
              </a:ext>
            </a:extLst>
          </p:cNvPr>
          <p:cNvSpPr>
            <a:spLocks noGrp="1"/>
          </p:cNvSpPr>
          <p:nvPr>
            <p:ph sz="half" idx="2"/>
          </p:nvPr>
        </p:nvSpPr>
        <p:spPr>
          <a:xfrm>
            <a:off x="839788" y="2505075"/>
            <a:ext cx="5157787" cy="368458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5" name="Metin Yer Tutucusu 4">
            <a:extLst>
              <a:ext uri="{FF2B5EF4-FFF2-40B4-BE49-F238E27FC236}">
                <a16:creationId xmlns:a16="http://schemas.microsoft.com/office/drawing/2014/main" id="{3DC15CDD-1DAF-3ECD-93C5-501154E379F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6" name="İçerik Yer Tutucusu 5">
            <a:extLst>
              <a:ext uri="{FF2B5EF4-FFF2-40B4-BE49-F238E27FC236}">
                <a16:creationId xmlns:a16="http://schemas.microsoft.com/office/drawing/2014/main" id="{5A97E1B7-539F-78F3-8F30-50872962EE77}"/>
              </a:ext>
            </a:extLst>
          </p:cNvPr>
          <p:cNvSpPr>
            <a:spLocks noGrp="1"/>
          </p:cNvSpPr>
          <p:nvPr>
            <p:ph sz="quarter" idx="4"/>
          </p:nvPr>
        </p:nvSpPr>
        <p:spPr>
          <a:xfrm>
            <a:off x="6172200" y="2505075"/>
            <a:ext cx="5183188" cy="368458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7" name="Veri Yer Tutucusu 6">
            <a:extLst>
              <a:ext uri="{FF2B5EF4-FFF2-40B4-BE49-F238E27FC236}">
                <a16:creationId xmlns:a16="http://schemas.microsoft.com/office/drawing/2014/main" id="{274F44BC-41B9-6997-1AF0-B6CEF4438DDC}"/>
              </a:ext>
            </a:extLst>
          </p:cNvPr>
          <p:cNvSpPr>
            <a:spLocks noGrp="1"/>
          </p:cNvSpPr>
          <p:nvPr>
            <p:ph type="dt" sz="half" idx="10"/>
          </p:nvPr>
        </p:nvSpPr>
        <p:spPr/>
        <p:txBody>
          <a:bodyPr/>
          <a:lstStyle/>
          <a:p>
            <a:fld id="{F481A142-DA77-4A5F-AD1F-14E6C18F0F5F}" type="datetime1">
              <a:rPr lang="en-US" smtClean="0"/>
              <a:t>11/30/2022</a:t>
            </a:fld>
            <a:endParaRPr lang="en-US" dirty="0"/>
          </a:p>
        </p:txBody>
      </p:sp>
      <p:sp>
        <p:nvSpPr>
          <p:cNvPr id="8" name="Alt Bilgi Yer Tutucusu 7">
            <a:extLst>
              <a:ext uri="{FF2B5EF4-FFF2-40B4-BE49-F238E27FC236}">
                <a16:creationId xmlns:a16="http://schemas.microsoft.com/office/drawing/2014/main" id="{B8AC6122-7B8A-9949-1E6C-978FD41DC63A}"/>
              </a:ext>
            </a:extLst>
          </p:cNvPr>
          <p:cNvSpPr>
            <a:spLocks noGrp="1"/>
          </p:cNvSpPr>
          <p:nvPr>
            <p:ph type="ftr" sz="quarter" idx="11"/>
          </p:nvPr>
        </p:nvSpPr>
        <p:spPr/>
        <p:txBody>
          <a:bodyPr/>
          <a:lstStyle/>
          <a:p>
            <a:endParaRPr lang="en-US" dirty="0"/>
          </a:p>
        </p:txBody>
      </p:sp>
      <p:sp>
        <p:nvSpPr>
          <p:cNvPr id="9" name="Slayt Numarası Yer Tutucusu 8">
            <a:extLst>
              <a:ext uri="{FF2B5EF4-FFF2-40B4-BE49-F238E27FC236}">
                <a16:creationId xmlns:a16="http://schemas.microsoft.com/office/drawing/2014/main" id="{66D3DC28-F198-341F-1CF5-A693F6F69C4C}"/>
              </a:ext>
            </a:extLst>
          </p:cNvPr>
          <p:cNvSpPr>
            <a:spLocks noGrp="1"/>
          </p:cNvSpPr>
          <p:nvPr>
            <p:ph type="sldNum" sz="quarter" idx="12"/>
          </p:nvPr>
        </p:nvSpPr>
        <p:spPr/>
        <p:txBody>
          <a:bodyPr/>
          <a:lstStyle/>
          <a:p>
            <a:fld id="{1F646F3F-274D-499B-ABBE-824EB4ABDC3D}" type="slidenum">
              <a:rPr lang="en-US" smtClean="0"/>
              <a:pPr/>
              <a:t>‹#›</a:t>
            </a:fld>
            <a:endParaRPr lang="en-US"/>
          </a:p>
        </p:txBody>
      </p:sp>
    </p:spTree>
    <p:extLst>
      <p:ext uri="{BB962C8B-B14F-4D97-AF65-F5344CB8AC3E}">
        <p14:creationId xmlns:p14="http://schemas.microsoft.com/office/powerpoint/2010/main" val="3150402071"/>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B29F1DC4-C028-06EF-1E0E-DDBAB7DC4639}"/>
              </a:ext>
            </a:extLst>
          </p:cNvPr>
          <p:cNvSpPr>
            <a:spLocks noGrp="1"/>
          </p:cNvSpPr>
          <p:nvPr>
            <p:ph type="title"/>
          </p:nvPr>
        </p:nvSpPr>
        <p:spPr/>
        <p:txBody>
          <a:bodyPr/>
          <a:lstStyle/>
          <a:p>
            <a:r>
              <a:rPr lang="tr-TR"/>
              <a:t>Asıl başlık stilini düzenlemek için tıklayın</a:t>
            </a:r>
          </a:p>
        </p:txBody>
      </p:sp>
      <p:sp>
        <p:nvSpPr>
          <p:cNvPr id="3" name="Veri Yer Tutucusu 2">
            <a:extLst>
              <a:ext uri="{FF2B5EF4-FFF2-40B4-BE49-F238E27FC236}">
                <a16:creationId xmlns:a16="http://schemas.microsoft.com/office/drawing/2014/main" id="{3F0EC396-1C7D-71E4-788A-4EE7515EB9BC}"/>
              </a:ext>
            </a:extLst>
          </p:cNvPr>
          <p:cNvSpPr>
            <a:spLocks noGrp="1"/>
          </p:cNvSpPr>
          <p:nvPr>
            <p:ph type="dt" sz="half" idx="10"/>
          </p:nvPr>
        </p:nvSpPr>
        <p:spPr/>
        <p:txBody>
          <a:bodyPr/>
          <a:lstStyle/>
          <a:p>
            <a:fld id="{F481A142-DA77-4A5F-AD1F-14E6C18F0F5F}" type="datetime1">
              <a:rPr lang="en-US" smtClean="0"/>
              <a:t>11/30/2022</a:t>
            </a:fld>
            <a:endParaRPr lang="en-US" dirty="0"/>
          </a:p>
        </p:txBody>
      </p:sp>
      <p:sp>
        <p:nvSpPr>
          <p:cNvPr id="4" name="Alt Bilgi Yer Tutucusu 3">
            <a:extLst>
              <a:ext uri="{FF2B5EF4-FFF2-40B4-BE49-F238E27FC236}">
                <a16:creationId xmlns:a16="http://schemas.microsoft.com/office/drawing/2014/main" id="{9760B535-C5FF-DCDC-01C4-DF7B7E2857E6}"/>
              </a:ext>
            </a:extLst>
          </p:cNvPr>
          <p:cNvSpPr>
            <a:spLocks noGrp="1"/>
          </p:cNvSpPr>
          <p:nvPr>
            <p:ph type="ftr" sz="quarter" idx="11"/>
          </p:nvPr>
        </p:nvSpPr>
        <p:spPr/>
        <p:txBody>
          <a:bodyPr/>
          <a:lstStyle/>
          <a:p>
            <a:endParaRPr lang="en-US" dirty="0"/>
          </a:p>
        </p:txBody>
      </p:sp>
      <p:sp>
        <p:nvSpPr>
          <p:cNvPr id="5" name="Slayt Numarası Yer Tutucusu 4">
            <a:extLst>
              <a:ext uri="{FF2B5EF4-FFF2-40B4-BE49-F238E27FC236}">
                <a16:creationId xmlns:a16="http://schemas.microsoft.com/office/drawing/2014/main" id="{A703BBFD-200B-10B1-E475-67D473F1C1BB}"/>
              </a:ext>
            </a:extLst>
          </p:cNvPr>
          <p:cNvSpPr>
            <a:spLocks noGrp="1"/>
          </p:cNvSpPr>
          <p:nvPr>
            <p:ph type="sldNum" sz="quarter" idx="12"/>
          </p:nvPr>
        </p:nvSpPr>
        <p:spPr/>
        <p:txBody>
          <a:bodyPr/>
          <a:lstStyle/>
          <a:p>
            <a:fld id="{1F646F3F-274D-499B-ABBE-824EB4ABDC3D}" type="slidenum">
              <a:rPr lang="en-US" smtClean="0"/>
              <a:pPr/>
              <a:t>‹#›</a:t>
            </a:fld>
            <a:endParaRPr lang="en-US"/>
          </a:p>
        </p:txBody>
      </p:sp>
    </p:spTree>
    <p:extLst>
      <p:ext uri="{BB962C8B-B14F-4D97-AF65-F5344CB8AC3E}">
        <p14:creationId xmlns:p14="http://schemas.microsoft.com/office/powerpoint/2010/main" val="4090755679"/>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Veri Yer Tutucusu 1">
            <a:extLst>
              <a:ext uri="{FF2B5EF4-FFF2-40B4-BE49-F238E27FC236}">
                <a16:creationId xmlns:a16="http://schemas.microsoft.com/office/drawing/2014/main" id="{983B9D19-23C3-3C86-8EDC-A640D3367AFB}"/>
              </a:ext>
            </a:extLst>
          </p:cNvPr>
          <p:cNvSpPr>
            <a:spLocks noGrp="1"/>
          </p:cNvSpPr>
          <p:nvPr>
            <p:ph type="dt" sz="half" idx="10"/>
          </p:nvPr>
        </p:nvSpPr>
        <p:spPr/>
        <p:txBody>
          <a:bodyPr/>
          <a:lstStyle/>
          <a:p>
            <a:fld id="{F481A142-DA77-4A5F-AD1F-14E6C18F0F5F}" type="datetime1">
              <a:rPr lang="en-US" smtClean="0"/>
              <a:t>11/30/2022</a:t>
            </a:fld>
            <a:endParaRPr lang="en-US" dirty="0"/>
          </a:p>
        </p:txBody>
      </p:sp>
      <p:sp>
        <p:nvSpPr>
          <p:cNvPr id="3" name="Alt Bilgi Yer Tutucusu 2">
            <a:extLst>
              <a:ext uri="{FF2B5EF4-FFF2-40B4-BE49-F238E27FC236}">
                <a16:creationId xmlns:a16="http://schemas.microsoft.com/office/drawing/2014/main" id="{C6CD6A9E-D64B-BFE3-FBA8-06AB5CE943C6}"/>
              </a:ext>
            </a:extLst>
          </p:cNvPr>
          <p:cNvSpPr>
            <a:spLocks noGrp="1"/>
          </p:cNvSpPr>
          <p:nvPr>
            <p:ph type="ftr" sz="quarter" idx="11"/>
          </p:nvPr>
        </p:nvSpPr>
        <p:spPr/>
        <p:txBody>
          <a:bodyPr/>
          <a:lstStyle/>
          <a:p>
            <a:endParaRPr lang="en-US" dirty="0"/>
          </a:p>
        </p:txBody>
      </p:sp>
      <p:sp>
        <p:nvSpPr>
          <p:cNvPr id="4" name="Slayt Numarası Yer Tutucusu 3">
            <a:extLst>
              <a:ext uri="{FF2B5EF4-FFF2-40B4-BE49-F238E27FC236}">
                <a16:creationId xmlns:a16="http://schemas.microsoft.com/office/drawing/2014/main" id="{548CC6BD-FC78-CD9A-C7F7-D2308D909CFE}"/>
              </a:ext>
            </a:extLst>
          </p:cNvPr>
          <p:cNvSpPr>
            <a:spLocks noGrp="1"/>
          </p:cNvSpPr>
          <p:nvPr>
            <p:ph type="sldNum" sz="quarter" idx="12"/>
          </p:nvPr>
        </p:nvSpPr>
        <p:spPr/>
        <p:txBody>
          <a:bodyPr/>
          <a:lstStyle/>
          <a:p>
            <a:fld id="{1F646F3F-274D-499B-ABBE-824EB4ABDC3D}" type="slidenum">
              <a:rPr lang="en-US" smtClean="0"/>
              <a:pPr/>
              <a:t>‹#›</a:t>
            </a:fld>
            <a:endParaRPr lang="en-US"/>
          </a:p>
        </p:txBody>
      </p:sp>
    </p:spTree>
    <p:extLst>
      <p:ext uri="{BB962C8B-B14F-4D97-AF65-F5344CB8AC3E}">
        <p14:creationId xmlns:p14="http://schemas.microsoft.com/office/powerpoint/2010/main" val="1740954325"/>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E54A2D6-B46B-565C-FF69-6D6D2C9FA916}"/>
              </a:ext>
            </a:extLst>
          </p:cNvPr>
          <p:cNvSpPr>
            <a:spLocks noGrp="1"/>
          </p:cNvSpPr>
          <p:nvPr>
            <p:ph type="title"/>
          </p:nvPr>
        </p:nvSpPr>
        <p:spPr>
          <a:xfrm>
            <a:off x="839788" y="457200"/>
            <a:ext cx="3932237" cy="1600200"/>
          </a:xfrm>
        </p:spPr>
        <p:txBody>
          <a:bodyPr anchor="b"/>
          <a:lstStyle>
            <a:lvl1pPr>
              <a:defRPr sz="3200"/>
            </a:lvl1pPr>
          </a:lstStyle>
          <a:p>
            <a:r>
              <a:rPr lang="tr-TR"/>
              <a:t>Asıl başlık stilini düzenlemek için tıklayın</a:t>
            </a:r>
          </a:p>
        </p:txBody>
      </p:sp>
      <p:sp>
        <p:nvSpPr>
          <p:cNvPr id="3" name="İçerik Yer Tutucusu 2">
            <a:extLst>
              <a:ext uri="{FF2B5EF4-FFF2-40B4-BE49-F238E27FC236}">
                <a16:creationId xmlns:a16="http://schemas.microsoft.com/office/drawing/2014/main" id="{FF6ED384-F8BC-63FE-2E04-2BD74E80AB7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Metin Yer Tutucusu 3">
            <a:extLst>
              <a:ext uri="{FF2B5EF4-FFF2-40B4-BE49-F238E27FC236}">
                <a16:creationId xmlns:a16="http://schemas.microsoft.com/office/drawing/2014/main" id="{C909994F-282F-32D1-2531-E5F4DDC3932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Veri Yer Tutucusu 4">
            <a:extLst>
              <a:ext uri="{FF2B5EF4-FFF2-40B4-BE49-F238E27FC236}">
                <a16:creationId xmlns:a16="http://schemas.microsoft.com/office/drawing/2014/main" id="{4D544927-A307-6896-B851-3C9D78B79C1D}"/>
              </a:ext>
            </a:extLst>
          </p:cNvPr>
          <p:cNvSpPr>
            <a:spLocks noGrp="1"/>
          </p:cNvSpPr>
          <p:nvPr>
            <p:ph type="dt" sz="half" idx="10"/>
          </p:nvPr>
        </p:nvSpPr>
        <p:spPr/>
        <p:txBody>
          <a:bodyPr/>
          <a:lstStyle/>
          <a:p>
            <a:fld id="{F481A142-DA77-4A5F-AD1F-14E6C18F0F5F}" type="datetime1">
              <a:rPr lang="en-US" smtClean="0"/>
              <a:t>11/30/2022</a:t>
            </a:fld>
            <a:endParaRPr lang="en-US" dirty="0"/>
          </a:p>
        </p:txBody>
      </p:sp>
      <p:sp>
        <p:nvSpPr>
          <p:cNvPr id="6" name="Alt Bilgi Yer Tutucusu 5">
            <a:extLst>
              <a:ext uri="{FF2B5EF4-FFF2-40B4-BE49-F238E27FC236}">
                <a16:creationId xmlns:a16="http://schemas.microsoft.com/office/drawing/2014/main" id="{264DF582-6055-0C2D-7F59-9458F855FAEF}"/>
              </a:ext>
            </a:extLst>
          </p:cNvPr>
          <p:cNvSpPr>
            <a:spLocks noGrp="1"/>
          </p:cNvSpPr>
          <p:nvPr>
            <p:ph type="ftr" sz="quarter" idx="11"/>
          </p:nvPr>
        </p:nvSpPr>
        <p:spPr/>
        <p:txBody>
          <a:bodyPr/>
          <a:lstStyle/>
          <a:p>
            <a:endParaRPr lang="en-US" dirty="0"/>
          </a:p>
        </p:txBody>
      </p:sp>
      <p:sp>
        <p:nvSpPr>
          <p:cNvPr id="7" name="Slayt Numarası Yer Tutucusu 6">
            <a:extLst>
              <a:ext uri="{FF2B5EF4-FFF2-40B4-BE49-F238E27FC236}">
                <a16:creationId xmlns:a16="http://schemas.microsoft.com/office/drawing/2014/main" id="{01813937-77C7-4D2E-0E9F-70A19FE7645E}"/>
              </a:ext>
            </a:extLst>
          </p:cNvPr>
          <p:cNvSpPr>
            <a:spLocks noGrp="1"/>
          </p:cNvSpPr>
          <p:nvPr>
            <p:ph type="sldNum" sz="quarter" idx="12"/>
          </p:nvPr>
        </p:nvSpPr>
        <p:spPr/>
        <p:txBody>
          <a:bodyPr/>
          <a:lstStyle/>
          <a:p>
            <a:fld id="{1F646F3F-274D-499B-ABBE-824EB4ABDC3D}" type="slidenum">
              <a:rPr lang="en-US" smtClean="0"/>
              <a:pPr/>
              <a:t>‹#›</a:t>
            </a:fld>
            <a:endParaRPr lang="en-US"/>
          </a:p>
        </p:txBody>
      </p:sp>
    </p:spTree>
    <p:extLst>
      <p:ext uri="{BB962C8B-B14F-4D97-AF65-F5344CB8AC3E}">
        <p14:creationId xmlns:p14="http://schemas.microsoft.com/office/powerpoint/2010/main" val="2706678057"/>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9700D39-5653-6B0F-4A8F-120F937967AB}"/>
              </a:ext>
            </a:extLst>
          </p:cNvPr>
          <p:cNvSpPr>
            <a:spLocks noGrp="1"/>
          </p:cNvSpPr>
          <p:nvPr>
            <p:ph type="title"/>
          </p:nvPr>
        </p:nvSpPr>
        <p:spPr>
          <a:xfrm>
            <a:off x="839788" y="457200"/>
            <a:ext cx="3932237" cy="1600200"/>
          </a:xfrm>
        </p:spPr>
        <p:txBody>
          <a:bodyPr anchor="b"/>
          <a:lstStyle>
            <a:lvl1pPr>
              <a:defRPr sz="3200"/>
            </a:lvl1pPr>
          </a:lstStyle>
          <a:p>
            <a:r>
              <a:rPr lang="tr-TR"/>
              <a:t>Asıl başlık stilini düzenlemek için tıklayın</a:t>
            </a:r>
          </a:p>
        </p:txBody>
      </p:sp>
      <p:sp>
        <p:nvSpPr>
          <p:cNvPr id="3" name="Resim Yer Tutucusu 2">
            <a:extLst>
              <a:ext uri="{FF2B5EF4-FFF2-40B4-BE49-F238E27FC236}">
                <a16:creationId xmlns:a16="http://schemas.microsoft.com/office/drawing/2014/main" id="{335C61DA-6F42-D6D2-8ABB-93569644ABB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tr-TR"/>
          </a:p>
        </p:txBody>
      </p:sp>
      <p:sp>
        <p:nvSpPr>
          <p:cNvPr id="4" name="Metin Yer Tutucusu 3">
            <a:extLst>
              <a:ext uri="{FF2B5EF4-FFF2-40B4-BE49-F238E27FC236}">
                <a16:creationId xmlns:a16="http://schemas.microsoft.com/office/drawing/2014/main" id="{39961AE6-0A0B-5F57-4EEB-6DEF28213F8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Veri Yer Tutucusu 4">
            <a:extLst>
              <a:ext uri="{FF2B5EF4-FFF2-40B4-BE49-F238E27FC236}">
                <a16:creationId xmlns:a16="http://schemas.microsoft.com/office/drawing/2014/main" id="{47AEAB0B-DF4D-68A1-1B32-B118F2AEC51F}"/>
              </a:ext>
            </a:extLst>
          </p:cNvPr>
          <p:cNvSpPr>
            <a:spLocks noGrp="1"/>
          </p:cNvSpPr>
          <p:nvPr>
            <p:ph type="dt" sz="half" idx="10"/>
          </p:nvPr>
        </p:nvSpPr>
        <p:spPr/>
        <p:txBody>
          <a:bodyPr/>
          <a:lstStyle/>
          <a:p>
            <a:fld id="{F481A142-DA77-4A5F-AD1F-14E6C18F0F5F}" type="datetime1">
              <a:rPr lang="en-US" smtClean="0"/>
              <a:t>11/30/2022</a:t>
            </a:fld>
            <a:endParaRPr lang="en-US" dirty="0"/>
          </a:p>
        </p:txBody>
      </p:sp>
      <p:sp>
        <p:nvSpPr>
          <p:cNvPr id="6" name="Alt Bilgi Yer Tutucusu 5">
            <a:extLst>
              <a:ext uri="{FF2B5EF4-FFF2-40B4-BE49-F238E27FC236}">
                <a16:creationId xmlns:a16="http://schemas.microsoft.com/office/drawing/2014/main" id="{74482036-A50F-B470-D6FD-6A5A1691976B}"/>
              </a:ext>
            </a:extLst>
          </p:cNvPr>
          <p:cNvSpPr>
            <a:spLocks noGrp="1"/>
          </p:cNvSpPr>
          <p:nvPr>
            <p:ph type="ftr" sz="quarter" idx="11"/>
          </p:nvPr>
        </p:nvSpPr>
        <p:spPr/>
        <p:txBody>
          <a:bodyPr/>
          <a:lstStyle/>
          <a:p>
            <a:endParaRPr lang="en-US" dirty="0"/>
          </a:p>
        </p:txBody>
      </p:sp>
      <p:sp>
        <p:nvSpPr>
          <p:cNvPr id="7" name="Slayt Numarası Yer Tutucusu 6">
            <a:extLst>
              <a:ext uri="{FF2B5EF4-FFF2-40B4-BE49-F238E27FC236}">
                <a16:creationId xmlns:a16="http://schemas.microsoft.com/office/drawing/2014/main" id="{AC0D0E80-A403-0906-B7B1-CCB713AA56D7}"/>
              </a:ext>
            </a:extLst>
          </p:cNvPr>
          <p:cNvSpPr>
            <a:spLocks noGrp="1"/>
          </p:cNvSpPr>
          <p:nvPr>
            <p:ph type="sldNum" sz="quarter" idx="12"/>
          </p:nvPr>
        </p:nvSpPr>
        <p:spPr/>
        <p:txBody>
          <a:bodyPr/>
          <a:lstStyle/>
          <a:p>
            <a:fld id="{1F646F3F-274D-499B-ABBE-824EB4ABDC3D}" type="slidenum">
              <a:rPr lang="en-US" smtClean="0"/>
              <a:pPr/>
              <a:t>‹#›</a:t>
            </a:fld>
            <a:endParaRPr lang="en-US"/>
          </a:p>
        </p:txBody>
      </p:sp>
    </p:spTree>
    <p:extLst>
      <p:ext uri="{BB962C8B-B14F-4D97-AF65-F5344CB8AC3E}">
        <p14:creationId xmlns:p14="http://schemas.microsoft.com/office/powerpoint/2010/main" val="4063137664"/>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Başlık Yer Tutucusu 1">
            <a:extLst>
              <a:ext uri="{FF2B5EF4-FFF2-40B4-BE49-F238E27FC236}">
                <a16:creationId xmlns:a16="http://schemas.microsoft.com/office/drawing/2014/main" id="{826CCC23-19B1-4349-9978-50F484107DA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tr-TR"/>
              <a:t>Asıl başlık stilini düzenlemek için tıklayın</a:t>
            </a:r>
          </a:p>
        </p:txBody>
      </p:sp>
      <p:sp>
        <p:nvSpPr>
          <p:cNvPr id="3" name="Metin Yer Tutucusu 2">
            <a:extLst>
              <a:ext uri="{FF2B5EF4-FFF2-40B4-BE49-F238E27FC236}">
                <a16:creationId xmlns:a16="http://schemas.microsoft.com/office/drawing/2014/main" id="{01666E7B-8D58-1638-1C76-1FEE2C3F64F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A6557B42-175B-C188-92F6-FB2DEB0ADD1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481A142-DA77-4A5F-AD1F-14E6C18F0F5F}" type="datetime1">
              <a:rPr lang="en-US" smtClean="0"/>
              <a:t>11/30/2022</a:t>
            </a:fld>
            <a:endParaRPr lang="en-US" dirty="0"/>
          </a:p>
        </p:txBody>
      </p:sp>
      <p:sp>
        <p:nvSpPr>
          <p:cNvPr id="5" name="Alt Bilgi Yer Tutucusu 4">
            <a:extLst>
              <a:ext uri="{FF2B5EF4-FFF2-40B4-BE49-F238E27FC236}">
                <a16:creationId xmlns:a16="http://schemas.microsoft.com/office/drawing/2014/main" id="{FA46768D-1A4A-EEB6-1D95-AE1C4768684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ayt Numarası Yer Tutucusu 5">
            <a:extLst>
              <a:ext uri="{FF2B5EF4-FFF2-40B4-BE49-F238E27FC236}">
                <a16:creationId xmlns:a16="http://schemas.microsoft.com/office/drawing/2014/main" id="{E7A98F4D-C13B-EAE4-3868-D9B4D5C3E0B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F646F3F-274D-499B-ABBE-824EB4ABDC3D}" type="slidenum">
              <a:rPr lang="en-US" smtClean="0"/>
              <a:pPr/>
              <a:t>‹#›</a:t>
            </a:fld>
            <a:endParaRPr lang="en-US"/>
          </a:p>
        </p:txBody>
      </p:sp>
    </p:spTree>
    <p:extLst>
      <p:ext uri="{BB962C8B-B14F-4D97-AF65-F5344CB8AC3E}">
        <p14:creationId xmlns:p14="http://schemas.microsoft.com/office/powerpoint/2010/main" val="3378911151"/>
      </p:ext>
    </p:extLst>
  </p:cSld>
  <p:clrMap bg1="lt1" tx1="dk1" bg2="lt2" tx2="dk2" accent1="accent1" accent2="accent2" accent3="accent3" accent4="accent4" accent5="accent5" accent6="accent6" hlink="hlink" folHlink="folHlink"/>
  <p:sldLayoutIdLst>
    <p:sldLayoutId id="2147484008" r:id="rId1"/>
    <p:sldLayoutId id="2147484009" r:id="rId2"/>
    <p:sldLayoutId id="2147484010" r:id="rId3"/>
    <p:sldLayoutId id="2147484011" r:id="rId4"/>
    <p:sldLayoutId id="2147484012" r:id="rId5"/>
    <p:sldLayoutId id="2147484013" r:id="rId6"/>
    <p:sldLayoutId id="2147484014" r:id="rId7"/>
    <p:sldLayoutId id="2147484015" r:id="rId8"/>
    <p:sldLayoutId id="2147484016" r:id="rId9"/>
    <p:sldLayoutId id="2147484017" r:id="rId10"/>
    <p:sldLayoutId id="2147484018"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91C2F78B-DEE8-4195-A196-DFC51BDADFF9}"/>
              </a:ext>
            </a:extLst>
          </p:cNvPr>
          <p:cNvSpPr/>
          <p:nvPr/>
        </p:nvSpPr>
        <p:spPr>
          <a:xfrm>
            <a:off x="9749268" y="4070878"/>
            <a:ext cx="2442733" cy="2787123"/>
          </a:xfrm>
          <a:custGeom>
            <a:avLst/>
            <a:gdLst>
              <a:gd name="connsiteX0" fmla="*/ 2442733 w 2442733"/>
              <a:gd name="connsiteY0" fmla="*/ 0 h 2787123"/>
              <a:gd name="connsiteX1" fmla="*/ 2442733 w 2442733"/>
              <a:gd name="connsiteY1" fmla="*/ 2787123 h 2787123"/>
              <a:gd name="connsiteX2" fmla="*/ 0 w 2442733"/>
              <a:gd name="connsiteY2" fmla="*/ 2787123 h 2787123"/>
            </a:gdLst>
            <a:ahLst/>
            <a:cxnLst>
              <a:cxn ang="0">
                <a:pos x="connsiteX0" y="connsiteY0"/>
              </a:cxn>
              <a:cxn ang="0">
                <a:pos x="connsiteX1" y="connsiteY1"/>
              </a:cxn>
              <a:cxn ang="0">
                <a:pos x="connsiteX2" y="connsiteY2"/>
              </a:cxn>
            </a:cxnLst>
            <a:rect l="l" t="t" r="r" b="b"/>
            <a:pathLst>
              <a:path w="2442733" h="2787123">
                <a:moveTo>
                  <a:pt x="2442733" y="0"/>
                </a:moveTo>
                <a:lnTo>
                  <a:pt x="2442733" y="2787123"/>
                </a:lnTo>
                <a:lnTo>
                  <a:pt x="0" y="2787123"/>
                </a:lnTo>
                <a:close/>
              </a:path>
            </a:pathLst>
          </a:cu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Freeform: Shape 9">
            <a:extLst>
              <a:ext uri="{FF2B5EF4-FFF2-40B4-BE49-F238E27FC236}">
                <a16:creationId xmlns:a16="http://schemas.microsoft.com/office/drawing/2014/main" id="{A1D79D08-4BE8-4799-BE09-5078DFEE2256}"/>
              </a:ext>
            </a:extLst>
          </p:cNvPr>
          <p:cNvSpPr/>
          <p:nvPr/>
        </p:nvSpPr>
        <p:spPr>
          <a:xfrm rot="10800000">
            <a:off x="0" y="0"/>
            <a:ext cx="2442733" cy="2787123"/>
          </a:xfrm>
          <a:custGeom>
            <a:avLst/>
            <a:gdLst>
              <a:gd name="connsiteX0" fmla="*/ 2442733 w 2442733"/>
              <a:gd name="connsiteY0" fmla="*/ 0 h 2787123"/>
              <a:gd name="connsiteX1" fmla="*/ 2442733 w 2442733"/>
              <a:gd name="connsiteY1" fmla="*/ 2787123 h 2787123"/>
              <a:gd name="connsiteX2" fmla="*/ 0 w 2442733"/>
              <a:gd name="connsiteY2" fmla="*/ 2787123 h 2787123"/>
            </a:gdLst>
            <a:ahLst/>
            <a:cxnLst>
              <a:cxn ang="0">
                <a:pos x="connsiteX0" y="connsiteY0"/>
              </a:cxn>
              <a:cxn ang="0">
                <a:pos x="connsiteX1" y="connsiteY1"/>
              </a:cxn>
              <a:cxn ang="0">
                <a:pos x="connsiteX2" y="connsiteY2"/>
              </a:cxn>
            </a:cxnLst>
            <a:rect l="l" t="t" r="r" b="b"/>
            <a:pathLst>
              <a:path w="2442733" h="2787123">
                <a:moveTo>
                  <a:pt x="2442733" y="0"/>
                </a:moveTo>
                <a:lnTo>
                  <a:pt x="2442733" y="2787123"/>
                </a:lnTo>
                <a:lnTo>
                  <a:pt x="0" y="2787123"/>
                </a:lnTo>
                <a:close/>
              </a:path>
            </a:pathLst>
          </a:cu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cxnSp>
        <p:nvCxnSpPr>
          <p:cNvPr id="12" name="Straight Connector 11">
            <a:extLst>
              <a:ext uri="{FF2B5EF4-FFF2-40B4-BE49-F238E27FC236}">
                <a16:creationId xmlns:a16="http://schemas.microsoft.com/office/drawing/2014/main" id="{C95D65A1-16CB-407F-993F-2A6D59BCC0C8}"/>
              </a:ext>
            </a:extLst>
          </p:cNvPr>
          <p:cNvCxnSpPr>
            <a:cxnSpLocks/>
          </p:cNvCxnSpPr>
          <p:nvPr/>
        </p:nvCxnSpPr>
        <p:spPr>
          <a:xfrm>
            <a:off x="1233837" y="6172200"/>
            <a:ext cx="976063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Placeholder 1">
            <a:extLst>
              <a:ext uri="{FF2B5EF4-FFF2-40B4-BE49-F238E27FC236}">
                <a16:creationId xmlns:a16="http://schemas.microsoft.com/office/drawing/2014/main" id="{0BA018A2-815D-41B0-A189-FDF7A5E88891}"/>
              </a:ext>
            </a:extLst>
          </p:cNvPr>
          <p:cNvSpPr>
            <a:spLocks noGrp="1"/>
          </p:cNvSpPr>
          <p:nvPr>
            <p:ph type="title"/>
          </p:nvPr>
        </p:nvSpPr>
        <p:spPr>
          <a:xfrm>
            <a:off x="1143000" y="872935"/>
            <a:ext cx="9905999" cy="1360898"/>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36DFAE63-1276-4C7C-BFF5-F5DF1CDB23E5}"/>
              </a:ext>
            </a:extLst>
          </p:cNvPr>
          <p:cNvSpPr>
            <a:spLocks noGrp="1"/>
          </p:cNvSpPr>
          <p:nvPr>
            <p:ph type="body" idx="1"/>
          </p:nvPr>
        </p:nvSpPr>
        <p:spPr>
          <a:xfrm>
            <a:off x="1143000" y="2332026"/>
            <a:ext cx="9905999" cy="356711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55380268-2D73-487C-843B-51648AE18194}"/>
              </a:ext>
            </a:extLst>
          </p:cNvPr>
          <p:cNvSpPr>
            <a:spLocks noGrp="1"/>
          </p:cNvSpPr>
          <p:nvPr>
            <p:ph type="dt" sz="half" idx="2"/>
          </p:nvPr>
        </p:nvSpPr>
        <p:spPr>
          <a:xfrm>
            <a:off x="7388157" y="6356350"/>
            <a:ext cx="3093395" cy="365125"/>
          </a:xfrm>
          <a:prstGeom prst="rect">
            <a:avLst/>
          </a:prstGeom>
        </p:spPr>
        <p:txBody>
          <a:bodyPr vert="horz" lIns="91440" tIns="45720" rIns="91440" bIns="45720" rtlCol="0" anchor="ctr"/>
          <a:lstStyle>
            <a:lvl1pPr algn="r">
              <a:defRPr sz="1050">
                <a:solidFill>
                  <a:schemeClr val="tx1"/>
                </a:solidFill>
              </a:defRPr>
            </a:lvl1pPr>
          </a:lstStyle>
          <a:p>
            <a:fld id="{3CADBD16-5BFB-4D9F-9646-C75D1B53BBB6}" type="datetimeFigureOut">
              <a:rPr lang="en-US" smtClean="0"/>
              <a:pPr/>
              <a:t>11/30/2022</a:t>
            </a:fld>
            <a:endParaRPr lang="en-US" dirty="0"/>
          </a:p>
        </p:txBody>
      </p:sp>
      <p:sp>
        <p:nvSpPr>
          <p:cNvPr id="5" name="Footer Placeholder 4">
            <a:extLst>
              <a:ext uri="{FF2B5EF4-FFF2-40B4-BE49-F238E27FC236}">
                <a16:creationId xmlns:a16="http://schemas.microsoft.com/office/drawing/2014/main" id="{99F61E6D-D51F-4BD7-B59D-19AF179177B8}"/>
              </a:ext>
            </a:extLst>
          </p:cNvPr>
          <p:cNvSpPr>
            <a:spLocks noGrp="1"/>
          </p:cNvSpPr>
          <p:nvPr>
            <p:ph type="ftr" sz="quarter" idx="3"/>
          </p:nvPr>
        </p:nvSpPr>
        <p:spPr>
          <a:xfrm>
            <a:off x="1143000" y="6356350"/>
            <a:ext cx="3959157" cy="365125"/>
          </a:xfrm>
          <a:prstGeom prst="rect">
            <a:avLst/>
          </a:prstGeom>
        </p:spPr>
        <p:txBody>
          <a:bodyPr vert="horz" lIns="91440" tIns="45720" rIns="91440" bIns="45720" rtlCol="0" anchor="ctr"/>
          <a:lstStyle>
            <a:lvl1pPr algn="l">
              <a:defRPr sz="105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127701B1-1C93-41C2-AEE1-815DEA51B962}"/>
              </a:ext>
            </a:extLst>
          </p:cNvPr>
          <p:cNvSpPr>
            <a:spLocks noGrp="1"/>
          </p:cNvSpPr>
          <p:nvPr>
            <p:ph type="sldNum" sz="quarter" idx="4"/>
          </p:nvPr>
        </p:nvSpPr>
        <p:spPr>
          <a:xfrm>
            <a:off x="10423186" y="6356350"/>
            <a:ext cx="625813" cy="365125"/>
          </a:xfrm>
          <a:prstGeom prst="rect">
            <a:avLst/>
          </a:prstGeom>
        </p:spPr>
        <p:txBody>
          <a:bodyPr vert="horz" lIns="91440" tIns="45720" rIns="91440" bIns="45720" rtlCol="0" anchor="ctr"/>
          <a:lstStyle>
            <a:lvl1pPr algn="r">
              <a:defRPr sz="1050">
                <a:solidFill>
                  <a:schemeClr val="tx1"/>
                </a:solidFill>
              </a:defRPr>
            </a:lvl1pPr>
          </a:lstStyle>
          <a:p>
            <a:fld id="{C0722274-0FAA-4649-AA4E-4210F4F32167}" type="slidenum">
              <a:rPr lang="en-US" smtClean="0"/>
              <a:pPr/>
              <a:t>‹#›</a:t>
            </a:fld>
            <a:endParaRPr lang="en-US" dirty="0"/>
          </a:p>
        </p:txBody>
      </p:sp>
    </p:spTree>
    <p:extLst>
      <p:ext uri="{BB962C8B-B14F-4D97-AF65-F5344CB8AC3E}">
        <p14:creationId xmlns:p14="http://schemas.microsoft.com/office/powerpoint/2010/main" val="1455561781"/>
      </p:ext>
    </p:extLst>
  </p:cSld>
  <p:clrMap bg1="dk1" tx1="lt1" bg2="dk2" tx2="lt2" accent1="accent1" accent2="accent2" accent3="accent3" accent4="accent4" accent5="accent5" accent6="accent6" hlink="hlink" folHlink="folHlink"/>
  <p:sldLayoutIdLst>
    <p:sldLayoutId id="2147483768" r:id="rId1"/>
    <p:sldLayoutId id="2147483769" r:id="rId2"/>
    <p:sldLayoutId id="2147483770" r:id="rId3"/>
    <p:sldLayoutId id="2147483771" r:id="rId4"/>
    <p:sldLayoutId id="2147483772" r:id="rId5"/>
    <p:sldLayoutId id="2147483766" r:id="rId6"/>
    <p:sldLayoutId id="2147483762" r:id="rId7"/>
    <p:sldLayoutId id="2147483763" r:id="rId8"/>
    <p:sldLayoutId id="2147483764" r:id="rId9"/>
    <p:sldLayoutId id="2147483765" r:id="rId10"/>
    <p:sldLayoutId id="2147483767" r:id="rId11"/>
  </p:sldLayoutIdLst>
  <p:txStyles>
    <p:titleStyle>
      <a:lvl1pPr algn="l" defTabSz="914400" rtl="0" eaLnBrk="1" latinLnBrk="0" hangingPunct="1">
        <a:lnSpc>
          <a:spcPct val="100000"/>
        </a:lnSpc>
        <a:spcBef>
          <a:spcPct val="0"/>
        </a:spcBef>
        <a:buNone/>
        <a:defRPr sz="4000"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228600" indent="0" algn="l" defTabSz="914400" rtl="0" eaLnBrk="1" latinLnBrk="0" hangingPunct="1">
        <a:lnSpc>
          <a:spcPct val="120000"/>
        </a:lnSpc>
        <a:spcBef>
          <a:spcPts val="500"/>
        </a:spcBef>
        <a:buFontTx/>
        <a:buNone/>
        <a:defRPr sz="1800" i="1" kern="1200">
          <a:solidFill>
            <a:schemeClr val="tx1"/>
          </a:solidFill>
          <a:latin typeface="+mn-lt"/>
          <a:ea typeface="+mn-ea"/>
          <a:cs typeface="+mn-cs"/>
        </a:defRPr>
      </a:lvl2pPr>
      <a:lvl3pPr marL="4572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502920" indent="0" algn="l" defTabSz="914400" rtl="0" eaLnBrk="1" latinLnBrk="0" hangingPunct="1">
        <a:lnSpc>
          <a:spcPct val="120000"/>
        </a:lnSpc>
        <a:spcBef>
          <a:spcPts val="500"/>
        </a:spcBef>
        <a:buFontTx/>
        <a:buNone/>
        <a:defRPr sz="1400" i="1" kern="1200">
          <a:solidFill>
            <a:schemeClr val="tx1"/>
          </a:solidFill>
          <a:latin typeface="+mn-lt"/>
          <a:ea typeface="+mn-ea"/>
          <a:cs typeface="+mn-cs"/>
        </a:defRPr>
      </a:lvl4pPr>
      <a:lvl5pPr marL="73152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Başlık Yer Tutucusu 1">
            <a:extLst>
              <a:ext uri="{FF2B5EF4-FFF2-40B4-BE49-F238E27FC236}">
                <a16:creationId xmlns:a16="http://schemas.microsoft.com/office/drawing/2014/main" id="{EAD04A46-05B4-8B32-6EB3-968FDC08F5F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tr-TR"/>
              <a:t>Asıl başlık stilini düzenlemek için tıklayın</a:t>
            </a:r>
          </a:p>
        </p:txBody>
      </p:sp>
      <p:sp>
        <p:nvSpPr>
          <p:cNvPr id="3" name="Metin Yer Tutucusu 2">
            <a:extLst>
              <a:ext uri="{FF2B5EF4-FFF2-40B4-BE49-F238E27FC236}">
                <a16:creationId xmlns:a16="http://schemas.microsoft.com/office/drawing/2014/main" id="{F07D288A-2E14-C077-083E-AC909EA969E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8DC987F3-09D6-A944-CA28-915FC77FD1E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F0C9197-9E5C-45A7-AC8C-9ABC6F8CF751}" type="datetimeFigureOut">
              <a:rPr lang="tr-TR" smtClean="0"/>
              <a:t>30.11.2022</a:t>
            </a:fld>
            <a:endParaRPr lang="tr-TR"/>
          </a:p>
        </p:txBody>
      </p:sp>
      <p:sp>
        <p:nvSpPr>
          <p:cNvPr id="5" name="Alt Bilgi Yer Tutucusu 4">
            <a:extLst>
              <a:ext uri="{FF2B5EF4-FFF2-40B4-BE49-F238E27FC236}">
                <a16:creationId xmlns:a16="http://schemas.microsoft.com/office/drawing/2014/main" id="{7523B2A7-458B-0AF1-1895-B6C4326C1D2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tr-TR"/>
          </a:p>
        </p:txBody>
      </p:sp>
      <p:sp>
        <p:nvSpPr>
          <p:cNvPr id="6" name="Slayt Numarası Yer Tutucusu 5">
            <a:extLst>
              <a:ext uri="{FF2B5EF4-FFF2-40B4-BE49-F238E27FC236}">
                <a16:creationId xmlns:a16="http://schemas.microsoft.com/office/drawing/2014/main" id="{4AA927A2-D74F-2AA6-12E6-8B5EAC9806D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9496664-78E6-4619-A6AF-880063D0D852}" type="slidenum">
              <a:rPr lang="tr-TR" smtClean="0"/>
              <a:t>‹#›</a:t>
            </a:fld>
            <a:endParaRPr lang="tr-TR"/>
          </a:p>
        </p:txBody>
      </p:sp>
    </p:spTree>
    <p:extLst>
      <p:ext uri="{BB962C8B-B14F-4D97-AF65-F5344CB8AC3E}">
        <p14:creationId xmlns:p14="http://schemas.microsoft.com/office/powerpoint/2010/main" val="273858392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234696" y="237744"/>
            <a:ext cx="11722608" cy="6382512"/>
          </a:xfrm>
          <a:prstGeom prst="rect">
            <a:avLst/>
          </a:prstGeom>
          <a:solidFill>
            <a:schemeClr val="bg2"/>
          </a:solidFill>
          <a:ln w="6350" cap="flat" cmpd="sng" algn="ctr">
            <a:noFill/>
            <a:prstDash val="solid"/>
          </a:ln>
          <a:effectLst>
            <a:softEdge rad="0"/>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tr-TR"/>
              <a:t>Asıl başlık stilini düzenlemek için tıklayın</a:t>
            </a:r>
            <a:endParaRPr lang="en-US" dirty="0"/>
          </a:p>
        </p:txBody>
      </p:sp>
      <p:sp>
        <p:nvSpPr>
          <p:cNvPr id="3" name="Text Placeholder 2"/>
          <p:cNvSpPr>
            <a:spLocks noGrp="1"/>
          </p:cNvSpPr>
          <p:nvPr>
            <p:ph type="body" idx="1"/>
          </p:nvPr>
        </p:nvSpPr>
        <p:spPr>
          <a:xfrm>
            <a:off x="1066800" y="2103120"/>
            <a:ext cx="10058400" cy="3931920"/>
          </a:xfrm>
          <a:prstGeom prst="rect">
            <a:avLst/>
          </a:prstGeom>
        </p:spPr>
        <p:txBody>
          <a:bodyPr vert="horz" lIns="91440" tIns="45720" rIns="91440" bIns="45720" rtlCol="0">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2"/>
          </p:nvPr>
        </p:nvSpPr>
        <p:spPr>
          <a:xfrm>
            <a:off x="274320" y="6307672"/>
            <a:ext cx="2743200" cy="274320"/>
          </a:xfrm>
          <a:prstGeom prst="rect">
            <a:avLst/>
          </a:prstGeom>
        </p:spPr>
        <p:txBody>
          <a:bodyPr vert="horz" lIns="91440" tIns="45720" rIns="91440" bIns="45720" rtlCol="0" anchor="b"/>
          <a:lstStyle>
            <a:lvl1pPr algn="l">
              <a:defRPr sz="1000">
                <a:solidFill>
                  <a:schemeClr val="tx1">
                    <a:lumMod val="75000"/>
                    <a:lumOff val="25000"/>
                  </a:schemeClr>
                </a:solidFill>
              </a:defRPr>
            </a:lvl1pPr>
          </a:lstStyle>
          <a:p>
            <a:fld id="{672688C7-68B9-4EBC-B815-E50BF175B2DA}" type="datetimeFigureOut">
              <a:rPr lang="tr-TR" smtClean="0"/>
              <a:t>30.11.2022</a:t>
            </a:fld>
            <a:endParaRPr lang="tr-TR"/>
          </a:p>
        </p:txBody>
      </p:sp>
      <p:sp>
        <p:nvSpPr>
          <p:cNvPr id="5" name="Footer Placeholder 4"/>
          <p:cNvSpPr>
            <a:spLocks noGrp="1"/>
          </p:cNvSpPr>
          <p:nvPr>
            <p:ph type="ftr" sz="quarter" idx="3"/>
          </p:nvPr>
        </p:nvSpPr>
        <p:spPr>
          <a:xfrm>
            <a:off x="3489960" y="6307672"/>
            <a:ext cx="5212080" cy="274320"/>
          </a:xfrm>
          <a:prstGeom prst="rect">
            <a:avLst/>
          </a:prstGeom>
        </p:spPr>
        <p:txBody>
          <a:bodyPr vert="horz" lIns="91440" tIns="45720" rIns="91440" bIns="45720" rtlCol="0" anchor="b"/>
          <a:lstStyle>
            <a:lvl1pPr algn="ctr">
              <a:defRPr sz="1000">
                <a:solidFill>
                  <a:schemeClr val="tx1">
                    <a:lumMod val="75000"/>
                    <a:lumOff val="25000"/>
                  </a:schemeClr>
                </a:solidFill>
              </a:defRPr>
            </a:lvl1pPr>
          </a:lstStyle>
          <a:p>
            <a:endParaRPr lang="tr-TR"/>
          </a:p>
        </p:txBody>
      </p:sp>
      <p:sp>
        <p:nvSpPr>
          <p:cNvPr id="6" name="Slide Number Placeholder 5"/>
          <p:cNvSpPr>
            <a:spLocks noGrp="1"/>
          </p:cNvSpPr>
          <p:nvPr>
            <p:ph type="sldNum" sz="quarter" idx="4"/>
          </p:nvPr>
        </p:nvSpPr>
        <p:spPr>
          <a:xfrm>
            <a:off x="10469880" y="6307672"/>
            <a:ext cx="1463040" cy="274320"/>
          </a:xfrm>
          <a:prstGeom prst="rect">
            <a:avLst/>
          </a:prstGeom>
        </p:spPr>
        <p:txBody>
          <a:bodyPr vert="horz" lIns="91440" tIns="45720" rIns="91440" bIns="45720" rtlCol="0" anchor="b"/>
          <a:lstStyle>
            <a:lvl1pPr algn="r">
              <a:defRPr sz="1000">
                <a:solidFill>
                  <a:schemeClr val="tx1">
                    <a:lumMod val="75000"/>
                    <a:lumOff val="25000"/>
                  </a:schemeClr>
                </a:solidFill>
              </a:defRPr>
            </a:lvl1pPr>
          </a:lstStyle>
          <a:p>
            <a:fld id="{342A62C2-52AA-4B8C-8ADA-59AE893FAA7F}" type="slidenum">
              <a:rPr lang="tr-TR" smtClean="0"/>
              <a:t>‹#›</a:t>
            </a:fld>
            <a:endParaRPr lang="tr-TR"/>
          </a:p>
        </p:txBody>
      </p:sp>
    </p:spTree>
    <p:extLst>
      <p:ext uri="{BB962C8B-B14F-4D97-AF65-F5344CB8AC3E}">
        <p14:creationId xmlns:p14="http://schemas.microsoft.com/office/powerpoint/2010/main" val="2376882386"/>
      </p:ext>
    </p:extLst>
  </p:cSld>
  <p:clrMap bg1="lt1" tx1="dk1" bg2="lt2" tx2="dk2" accent1="accent1" accent2="accent2" accent3="accent3" accent4="accent4" accent5="accent5" accent6="accent6" hlink="hlink" folHlink="folHlink"/>
  <p:sldLayoutIdLst>
    <p:sldLayoutId id="2147484057" r:id="rId1"/>
    <p:sldLayoutId id="2147484058" r:id="rId2"/>
    <p:sldLayoutId id="2147484059" r:id="rId3"/>
    <p:sldLayoutId id="2147484060" r:id="rId4"/>
    <p:sldLayoutId id="2147484061" r:id="rId5"/>
    <p:sldLayoutId id="2147484062" r:id="rId6"/>
    <p:sldLayoutId id="2147484063" r:id="rId7"/>
    <p:sldLayoutId id="2147484064" r:id="rId8"/>
    <p:sldLayoutId id="2147484065" r:id="rId9"/>
    <p:sldLayoutId id="2147484066" r:id="rId10"/>
    <p:sldLayoutId id="2147484067" r:id="rId11"/>
  </p:sldLayoutIdLst>
  <p:txStyles>
    <p:titleStyle>
      <a:lvl1pPr algn="l" defTabSz="914400" rtl="0" eaLnBrk="1" latinLnBrk="0" hangingPunct="1">
        <a:lnSpc>
          <a:spcPct val="90000"/>
        </a:lnSpc>
        <a:spcBef>
          <a:spcPct val="0"/>
        </a:spcBef>
        <a:buNone/>
        <a:defRPr lang="en-US" sz="4800" kern="1200" cap="none" spc="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16.gif"/><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gif"/><Relationship Id="rId1" Type="http://schemas.openxmlformats.org/officeDocument/2006/relationships/slideLayout" Target="../slideLayouts/slideLayout13.xml"/><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4.xml"/></Relationships>
</file>

<file path=ppt/slides/_rels/slide2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4.xml"/></Relationships>
</file>

<file path=ppt/slides/_rels/slide2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4.xml"/></Relationships>
</file>

<file path=ppt/slides/_rels/slide2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4.xml"/></Relationships>
</file>

<file path=ppt/slides/_rels/slide2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3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3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5.xml"/></Relationships>
</file>

<file path=ppt/slides/_rels/slide3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5.xml"/></Relationships>
</file>

<file path=ppt/slides/_rels/slide38.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35.xml"/></Relationships>
</file>

<file path=ppt/slides/_rels/slide39.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35.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45.xml.rels><?xml version="1.0" encoding="UTF-8" standalone="yes"?>
<Relationships xmlns="http://schemas.openxmlformats.org/package/2006/relationships"><Relationship Id="rId8" Type="http://schemas.openxmlformats.org/officeDocument/2006/relationships/hyperlink" Target="https://linguisticmaz.medium.com/support-vector-machines-explained-ii-f2688fbf02ae" TargetMode="External"/><Relationship Id="rId3" Type="http://schemas.openxmlformats.org/officeDocument/2006/relationships/hyperlink" Target="https://techvidvan.com/tutorials/svm-applications/" TargetMode="External"/><Relationship Id="rId7" Type="http://schemas.openxmlformats.org/officeDocument/2006/relationships/hyperlink" Target="https://www.embs.org/tbme/articles/a-machine-learning-shock-decision-algorithm-for-use-during-piston-driven-chest-compressions/" TargetMode="External"/><Relationship Id="rId2" Type="http://schemas.openxmlformats.org/officeDocument/2006/relationships/hyperlink" Target="https://data-flair.training/blogs/applications-of-svm/" TargetMode="External"/><Relationship Id="rId1" Type="http://schemas.openxmlformats.org/officeDocument/2006/relationships/slideLayout" Target="../slideLayouts/slideLayout35.xml"/><Relationship Id="rId6" Type="http://schemas.openxmlformats.org/officeDocument/2006/relationships/hyperlink" Target="https://blog.turhost.com/makine-ogrenmesi-machine-learning-nedir/" TargetMode="External"/><Relationship Id="rId5" Type="http://schemas.openxmlformats.org/officeDocument/2006/relationships/hyperlink" Target="https://bilgisayarkavramlari.com/2013/03/31/siniflandirma-classification/" TargetMode="External"/><Relationship Id="rId4" Type="http://schemas.openxmlformats.org/officeDocument/2006/relationships/hyperlink" Target="https://www.kaggle.com/code/hasansezertaan/machine-learning-dersleri-s-n-fland-rma#S%C4%B1n%C4%B1fland%C4%B1rma-Nedir" TargetMode="Externa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B39AE7BC-3103-2DFE-2FC5-4615BEBD3C46}"/>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sharpenSoften amount="1000"/>
                    </a14:imgEffect>
                    <a14:imgEffect>
                      <a14:saturation sat="99000"/>
                    </a14:imgEffect>
                  </a14:imgLayer>
                </a14:imgProps>
              </a:ext>
              <a:ext uri="{28A0092B-C50C-407E-A947-70E740481C1C}">
                <a14:useLocalDpi xmlns:a14="http://schemas.microsoft.com/office/drawing/2010/main" val="0"/>
              </a:ext>
            </a:extLst>
          </a:blip>
          <a:srcRect t="18671" b="6329"/>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2060" name="Freeform 5">
            <a:extLst>
              <a:ext uri="{FF2B5EF4-FFF2-40B4-BE49-F238E27FC236}">
                <a16:creationId xmlns:a16="http://schemas.microsoft.com/office/drawing/2014/main" id="{3CD9DF72-87A3-404E-A828-84CBF11A83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flipH="1">
            <a:off x="0" y="998175"/>
            <a:ext cx="6017172" cy="5859825"/>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5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2" name="Başlık 1">
            <a:extLst>
              <a:ext uri="{FF2B5EF4-FFF2-40B4-BE49-F238E27FC236}">
                <a16:creationId xmlns:a16="http://schemas.microsoft.com/office/drawing/2014/main" id="{3D93EFE0-6AA6-C625-0EF2-225440B401F0}"/>
              </a:ext>
            </a:extLst>
          </p:cNvPr>
          <p:cNvSpPr>
            <a:spLocks noGrp="1"/>
          </p:cNvSpPr>
          <p:nvPr>
            <p:ph type="title"/>
          </p:nvPr>
        </p:nvSpPr>
        <p:spPr>
          <a:xfrm>
            <a:off x="709448" y="1439058"/>
            <a:ext cx="4204137" cy="1817646"/>
          </a:xfrm>
        </p:spPr>
        <p:txBody>
          <a:bodyPr>
            <a:noAutofit/>
          </a:bodyPr>
          <a:lstStyle/>
          <a:p>
            <a:pPr algn="ctr"/>
            <a:r>
              <a:rPr lang="tr-TR" sz="4000" b="1" dirty="0">
                <a:latin typeface="Poppins" panose="00000500000000000000" pitchFamily="2" charset="-94"/>
                <a:cs typeface="Poppins" panose="00000500000000000000" pitchFamily="2" charset="-94"/>
              </a:rPr>
              <a:t>DESTEK VEKTÖR MAKİNELERİ</a:t>
            </a:r>
          </a:p>
        </p:txBody>
      </p:sp>
      <p:cxnSp>
        <p:nvCxnSpPr>
          <p:cNvPr id="2062" name="Straight Connector 2061">
            <a:extLst>
              <a:ext uri="{FF2B5EF4-FFF2-40B4-BE49-F238E27FC236}">
                <a16:creationId xmlns:a16="http://schemas.microsoft.com/office/drawing/2014/main" id="{20E3A342-4D61-4E3F-AF90-1AB42AEB96C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87051" y="3337139"/>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
        <p:nvSpPr>
          <p:cNvPr id="3" name="İçerik Yer Tutucusu 2">
            <a:extLst>
              <a:ext uri="{FF2B5EF4-FFF2-40B4-BE49-F238E27FC236}">
                <a16:creationId xmlns:a16="http://schemas.microsoft.com/office/drawing/2014/main" id="{A98B7B5F-DBBF-D6A5-5DD1-3FE8D3304362}"/>
              </a:ext>
            </a:extLst>
          </p:cNvPr>
          <p:cNvSpPr>
            <a:spLocks noGrp="1"/>
          </p:cNvSpPr>
          <p:nvPr>
            <p:ph idx="1"/>
          </p:nvPr>
        </p:nvSpPr>
        <p:spPr>
          <a:xfrm>
            <a:off x="525516" y="3417573"/>
            <a:ext cx="4593021" cy="2619839"/>
          </a:xfrm>
        </p:spPr>
        <p:txBody>
          <a:bodyPr anchor="ctr">
            <a:normAutofit/>
          </a:bodyPr>
          <a:lstStyle/>
          <a:p>
            <a:r>
              <a:rPr lang="tr-TR" sz="2000" b="1" dirty="0">
                <a:latin typeface="Poppins" panose="00000500000000000000" pitchFamily="2" charset="-94"/>
                <a:cs typeface="Poppins" panose="00000500000000000000" pitchFamily="2" charset="-94"/>
              </a:rPr>
              <a:t>Evin AYDİN ÜLGEN</a:t>
            </a:r>
          </a:p>
          <a:p>
            <a:r>
              <a:rPr lang="tr-TR" sz="2000" b="1" dirty="0">
                <a:latin typeface="Poppins" panose="00000500000000000000" pitchFamily="2" charset="-94"/>
                <a:cs typeface="Poppins" panose="00000500000000000000" pitchFamily="2" charset="-94"/>
              </a:rPr>
              <a:t>Hilal SARAÇOĞLU</a:t>
            </a:r>
          </a:p>
          <a:p>
            <a:r>
              <a:rPr lang="tr-TR" sz="2000" b="1" dirty="0">
                <a:latin typeface="Poppins" panose="00000500000000000000" pitchFamily="2" charset="-94"/>
                <a:cs typeface="Poppins" panose="00000500000000000000" pitchFamily="2" charset="-94"/>
              </a:rPr>
              <a:t>Rumeysa Emine ŞAHİN</a:t>
            </a:r>
          </a:p>
          <a:p>
            <a:r>
              <a:rPr lang="tr-TR" sz="2000" b="1" dirty="0">
                <a:latin typeface="Poppins" panose="00000500000000000000" pitchFamily="2" charset="-94"/>
                <a:cs typeface="Poppins" panose="00000500000000000000" pitchFamily="2" charset="-94"/>
              </a:rPr>
              <a:t>Recep Onur OKAN</a:t>
            </a:r>
          </a:p>
        </p:txBody>
      </p:sp>
    </p:spTree>
    <p:extLst>
      <p:ext uri="{BB962C8B-B14F-4D97-AF65-F5344CB8AC3E}">
        <p14:creationId xmlns:p14="http://schemas.microsoft.com/office/powerpoint/2010/main" val="35172059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456C7B7B-7290-CB73-87A2-274B702E5EC2}"/>
              </a:ext>
            </a:extLst>
          </p:cNvPr>
          <p:cNvSpPr>
            <a:spLocks noGrp="1"/>
          </p:cNvSpPr>
          <p:nvPr>
            <p:ph type="title"/>
          </p:nvPr>
        </p:nvSpPr>
        <p:spPr>
          <a:xfrm>
            <a:off x="630936" y="639520"/>
            <a:ext cx="3429000" cy="1719072"/>
          </a:xfrm>
        </p:spPr>
        <p:txBody>
          <a:bodyPr anchor="b">
            <a:normAutofit/>
          </a:bodyPr>
          <a:lstStyle/>
          <a:p>
            <a:r>
              <a:rPr lang="tr-TR" sz="4000" dirty="0">
                <a:latin typeface="Arial Rounded MT Bold" panose="020F0704030504030204" pitchFamily="34" charset="0"/>
              </a:rPr>
              <a:t>Tahmin Sonucumuz:</a:t>
            </a:r>
          </a:p>
        </p:txBody>
      </p:sp>
      <p:sp>
        <p:nvSpPr>
          <p:cNvPr id="13"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7">
            <a:extLst>
              <a:ext uri="{FF2B5EF4-FFF2-40B4-BE49-F238E27FC236}">
                <a16:creationId xmlns:a16="http://schemas.microsoft.com/office/drawing/2014/main" id="{105BF292-1322-921B-7CEE-D0A18FBAFEF9}"/>
              </a:ext>
            </a:extLst>
          </p:cNvPr>
          <p:cNvSpPr>
            <a:spLocks noGrp="1"/>
          </p:cNvSpPr>
          <p:nvPr>
            <p:ph idx="1"/>
          </p:nvPr>
        </p:nvSpPr>
        <p:spPr>
          <a:xfrm>
            <a:off x="630935" y="2807208"/>
            <a:ext cx="3859177" cy="3411272"/>
          </a:xfrm>
        </p:spPr>
        <p:txBody>
          <a:bodyPr anchor="t">
            <a:normAutofit/>
          </a:bodyPr>
          <a:lstStyle/>
          <a:p>
            <a:r>
              <a:rPr lang="tr-TR" sz="2200" dirty="0">
                <a:latin typeface="Arial Nova" panose="020B0504020202020204" pitchFamily="34" charset="0"/>
              </a:rPr>
              <a:t>Bir eğitim seti üzerinde algoritmamızı çalıştırdık ve yeni veriler üzerine tahminimizi yaptık.</a:t>
            </a:r>
          </a:p>
          <a:p>
            <a:r>
              <a:rPr lang="tr-TR" sz="2200" dirty="0">
                <a:latin typeface="Arial Nova" panose="020B0504020202020204" pitchFamily="34" charset="0"/>
              </a:rPr>
              <a:t>Bu stratejiyi birçok problem üzerinde uygulayabiliriz: Tümörleri iyi/kötü huylu olarak sınıflandırma, bir e-postayı spam/ham olarak sınıflandırma vb.</a:t>
            </a:r>
            <a:endParaRPr lang="en-US" sz="2200" dirty="0">
              <a:latin typeface="Arial Nova" panose="020B0504020202020204" pitchFamily="34" charset="0"/>
            </a:endParaRPr>
          </a:p>
        </p:txBody>
      </p:sp>
      <p:pic>
        <p:nvPicPr>
          <p:cNvPr id="4" name="İçerik Yer Tutucusu 3">
            <a:extLst>
              <a:ext uri="{FF2B5EF4-FFF2-40B4-BE49-F238E27FC236}">
                <a16:creationId xmlns:a16="http://schemas.microsoft.com/office/drawing/2014/main" id="{060D2E7A-2A7A-9F6D-8E70-4282E8877F57}"/>
              </a:ext>
            </a:extLst>
          </p:cNvPr>
          <p:cNvPicPr>
            <a:picLocks noChangeAspect="1"/>
          </p:cNvPicPr>
          <p:nvPr/>
        </p:nvPicPr>
        <p:blipFill>
          <a:blip r:embed="rId2"/>
          <a:stretch>
            <a:fillRect/>
          </a:stretch>
        </p:blipFill>
        <p:spPr>
          <a:xfrm>
            <a:off x="5029200" y="887104"/>
            <a:ext cx="5865876" cy="5004088"/>
          </a:xfrm>
          <a:prstGeom prst="rect">
            <a:avLst/>
          </a:prstGeom>
        </p:spPr>
      </p:pic>
    </p:spTree>
    <p:extLst>
      <p:ext uri="{BB962C8B-B14F-4D97-AF65-F5344CB8AC3E}">
        <p14:creationId xmlns:p14="http://schemas.microsoft.com/office/powerpoint/2010/main" val="15727145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9" name="Rectangle 33">
            <a:extLst>
              <a:ext uri="{FF2B5EF4-FFF2-40B4-BE49-F238E27FC236}">
                <a16:creationId xmlns:a16="http://schemas.microsoft.com/office/drawing/2014/main" id="{C3B0A228-9EA3-4009-A82E-9402BBC726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D8F3C489-E5DE-782E-6914-C0FF16170693}"/>
              </a:ext>
            </a:extLst>
          </p:cNvPr>
          <p:cNvSpPr>
            <a:spLocks noGrp="1"/>
          </p:cNvSpPr>
          <p:nvPr>
            <p:ph type="ctrTitle"/>
          </p:nvPr>
        </p:nvSpPr>
        <p:spPr>
          <a:xfrm>
            <a:off x="612473" y="1404837"/>
            <a:ext cx="4953000" cy="2481974"/>
          </a:xfrm>
        </p:spPr>
        <p:txBody>
          <a:bodyPr>
            <a:noAutofit/>
          </a:bodyPr>
          <a:lstStyle/>
          <a:p>
            <a:pPr algn="ctr"/>
            <a:r>
              <a:rPr lang="tr-TR" b="1" cap="none" spc="0" dirty="0">
                <a:ln w="0"/>
                <a:effectLst>
                  <a:outerShdw blurRad="38100" dist="19050" dir="2700000" algn="tl" rotWithShape="0">
                    <a:schemeClr val="dk1">
                      <a:alpha val="40000"/>
                    </a:schemeClr>
                  </a:outerShdw>
                </a:effectLst>
                <a:latin typeface="Arial Black" panose="020B0A04020102020204" pitchFamily="34" charset="0"/>
                <a:cs typeface="Arial" panose="020B0604020202020204" pitchFamily="34" charset="0"/>
              </a:rPr>
              <a:t>DESTEK VEKTÖR MAKİNELERİ</a:t>
            </a:r>
          </a:p>
        </p:txBody>
      </p:sp>
      <p:pic>
        <p:nvPicPr>
          <p:cNvPr id="4" name="Picture 3" descr="Soyut bir kavram">
            <a:extLst>
              <a:ext uri="{FF2B5EF4-FFF2-40B4-BE49-F238E27FC236}">
                <a16:creationId xmlns:a16="http://schemas.microsoft.com/office/drawing/2014/main" id="{3ECE6117-8D0C-C576-AF6E-CF00E86701BA}"/>
              </a:ext>
            </a:extLst>
          </p:cNvPr>
          <p:cNvPicPr>
            <a:picLocks noChangeAspect="1"/>
          </p:cNvPicPr>
          <p:nvPr/>
        </p:nvPicPr>
        <p:blipFill rotWithShape="1">
          <a:blip r:embed="rId2"/>
          <a:srcRect t="14897" r="1" b="9730"/>
          <a:stretch/>
        </p:blipFill>
        <p:spPr>
          <a:xfrm>
            <a:off x="3093268" y="10"/>
            <a:ext cx="9098732" cy="6857990"/>
          </a:xfrm>
          <a:custGeom>
            <a:avLst/>
            <a:gdLst/>
            <a:ahLst/>
            <a:cxnLst/>
            <a:rect l="l" t="t" r="r" b="b"/>
            <a:pathLst>
              <a:path w="9098732" h="6858000">
                <a:moveTo>
                  <a:pt x="6010592" y="0"/>
                </a:moveTo>
                <a:lnTo>
                  <a:pt x="8235629" y="4"/>
                </a:lnTo>
                <a:cubicBezTo>
                  <a:pt x="8235629" y="3"/>
                  <a:pt x="8235630" y="3"/>
                  <a:pt x="8235630" y="2"/>
                </a:cubicBezTo>
                <a:lnTo>
                  <a:pt x="9098732" y="0"/>
                </a:lnTo>
                <a:lnTo>
                  <a:pt x="9098732" y="6858000"/>
                </a:lnTo>
                <a:lnTo>
                  <a:pt x="0" y="6858000"/>
                </a:lnTo>
                <a:lnTo>
                  <a:pt x="6010589" y="4"/>
                </a:lnTo>
                <a:cubicBezTo>
                  <a:pt x="6010589" y="3"/>
                  <a:pt x="6010590" y="3"/>
                  <a:pt x="6010590" y="2"/>
                </a:cubicBezTo>
                <a:close/>
              </a:path>
            </a:pathLst>
          </a:custGeom>
        </p:spPr>
      </p:pic>
      <p:sp>
        <p:nvSpPr>
          <p:cNvPr id="80" name="Freeform: Shape 35">
            <a:extLst>
              <a:ext uri="{FF2B5EF4-FFF2-40B4-BE49-F238E27FC236}">
                <a16:creationId xmlns:a16="http://schemas.microsoft.com/office/drawing/2014/main" id="{02E0C409-730D-455F-AA8F-0646ABDB1B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88973" y="0"/>
            <a:ext cx="8239927" cy="6858000"/>
          </a:xfrm>
          <a:custGeom>
            <a:avLst/>
            <a:gdLst>
              <a:gd name="connsiteX0" fmla="*/ 6010593 w 8239927"/>
              <a:gd name="connsiteY0" fmla="*/ 0 h 6858000"/>
              <a:gd name="connsiteX1" fmla="*/ 8239927 w 8239927"/>
              <a:gd name="connsiteY1" fmla="*/ 0 h 6858000"/>
              <a:gd name="connsiteX2" fmla="*/ 2229335 w 8239927"/>
              <a:gd name="connsiteY2" fmla="*/ 6858000 h 6858000"/>
              <a:gd name="connsiteX3" fmla="*/ 0 w 823992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8239927" h="6858000">
                <a:moveTo>
                  <a:pt x="6010593" y="0"/>
                </a:moveTo>
                <a:lnTo>
                  <a:pt x="8239927" y="0"/>
                </a:lnTo>
                <a:lnTo>
                  <a:pt x="2229335" y="6858000"/>
                </a:lnTo>
                <a:lnTo>
                  <a:pt x="0" y="6858000"/>
                </a:lnTo>
                <a:close/>
              </a:path>
            </a:pathLst>
          </a:custGeom>
          <a:solidFill>
            <a:schemeClr val="bg2">
              <a:alpha val="6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Metin kutusu 2">
            <a:extLst>
              <a:ext uri="{FF2B5EF4-FFF2-40B4-BE49-F238E27FC236}">
                <a16:creationId xmlns:a16="http://schemas.microsoft.com/office/drawing/2014/main" id="{BA5D9F18-CEDB-5435-15E7-AF130630F17C}"/>
              </a:ext>
            </a:extLst>
          </p:cNvPr>
          <p:cNvSpPr txBox="1"/>
          <p:nvPr/>
        </p:nvSpPr>
        <p:spPr>
          <a:xfrm>
            <a:off x="150128" y="6177064"/>
            <a:ext cx="2417973" cy="461665"/>
          </a:xfrm>
          <a:prstGeom prst="rect">
            <a:avLst/>
          </a:prstGeom>
          <a:noFill/>
        </p:spPr>
        <p:txBody>
          <a:bodyPr wrap="square" rtlCol="0">
            <a:spAutoFit/>
          </a:bodyPr>
          <a:lstStyle/>
          <a:p>
            <a:r>
              <a:rPr lang="tr-TR" sz="2400" dirty="0"/>
              <a:t>Hilal Saraçoğlu</a:t>
            </a:r>
          </a:p>
        </p:txBody>
      </p:sp>
    </p:spTree>
    <p:extLst>
      <p:ext uri="{BB962C8B-B14F-4D97-AF65-F5344CB8AC3E}">
        <p14:creationId xmlns:p14="http://schemas.microsoft.com/office/powerpoint/2010/main" val="88762278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1EA9821-C5F1-F56E-551E-55D9CE81C2FF}"/>
              </a:ext>
            </a:extLst>
          </p:cNvPr>
          <p:cNvSpPr>
            <a:spLocks noGrp="1"/>
          </p:cNvSpPr>
          <p:nvPr>
            <p:ph type="title"/>
          </p:nvPr>
        </p:nvSpPr>
        <p:spPr>
          <a:xfrm>
            <a:off x="457462" y="243484"/>
            <a:ext cx="9905999" cy="1360898"/>
          </a:xfrm>
        </p:spPr>
        <p:txBody>
          <a:bodyPr>
            <a:normAutofit/>
          </a:bodyPr>
          <a:lstStyle/>
          <a:p>
            <a:r>
              <a:rPr lang="tr-TR" b="1" dirty="0">
                <a:latin typeface="Arial" panose="020B0604020202020204" pitchFamily="34" charset="0"/>
                <a:cs typeface="Arial" panose="020B0604020202020204" pitchFamily="34" charset="0"/>
              </a:rPr>
              <a:t>İçindekiler:</a:t>
            </a:r>
          </a:p>
        </p:txBody>
      </p:sp>
      <p:cxnSp>
        <p:nvCxnSpPr>
          <p:cNvPr id="4" name="Düz Bağlayıcı 3">
            <a:extLst>
              <a:ext uri="{FF2B5EF4-FFF2-40B4-BE49-F238E27FC236}">
                <a16:creationId xmlns:a16="http://schemas.microsoft.com/office/drawing/2014/main" id="{6E81E692-6669-D945-C27F-901156F9442E}"/>
              </a:ext>
            </a:extLst>
          </p:cNvPr>
          <p:cNvCxnSpPr>
            <a:cxnSpLocks/>
          </p:cNvCxnSpPr>
          <p:nvPr/>
        </p:nvCxnSpPr>
        <p:spPr>
          <a:xfrm>
            <a:off x="500471" y="1415455"/>
            <a:ext cx="1064742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Düz Bağlayıcı 5">
            <a:extLst>
              <a:ext uri="{FF2B5EF4-FFF2-40B4-BE49-F238E27FC236}">
                <a16:creationId xmlns:a16="http://schemas.microsoft.com/office/drawing/2014/main" id="{BC43DB21-E037-7337-58A1-48A8D1AD64F6}"/>
              </a:ext>
            </a:extLst>
          </p:cNvPr>
          <p:cNvCxnSpPr>
            <a:cxnSpLocks/>
          </p:cNvCxnSpPr>
          <p:nvPr/>
        </p:nvCxnSpPr>
        <p:spPr>
          <a:xfrm>
            <a:off x="1575881" y="3467279"/>
            <a:ext cx="8278238" cy="5925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Düz Bağlayıcı 7">
            <a:extLst>
              <a:ext uri="{FF2B5EF4-FFF2-40B4-BE49-F238E27FC236}">
                <a16:creationId xmlns:a16="http://schemas.microsoft.com/office/drawing/2014/main" id="{0CA94075-99FF-C856-D314-05C7134639BB}"/>
              </a:ext>
            </a:extLst>
          </p:cNvPr>
          <p:cNvCxnSpPr>
            <a:cxnSpLocks/>
          </p:cNvCxnSpPr>
          <p:nvPr/>
        </p:nvCxnSpPr>
        <p:spPr>
          <a:xfrm>
            <a:off x="1943409" y="2780569"/>
            <a:ext cx="0" cy="64843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Metin kutusu 12">
            <a:extLst>
              <a:ext uri="{FF2B5EF4-FFF2-40B4-BE49-F238E27FC236}">
                <a16:creationId xmlns:a16="http://schemas.microsoft.com/office/drawing/2014/main" id="{026D09C9-C212-F9FB-A75D-A6F8903F83FC}"/>
              </a:ext>
            </a:extLst>
          </p:cNvPr>
          <p:cNvSpPr txBox="1"/>
          <p:nvPr/>
        </p:nvSpPr>
        <p:spPr>
          <a:xfrm>
            <a:off x="1422669" y="2334727"/>
            <a:ext cx="1592899" cy="461665"/>
          </a:xfrm>
          <a:prstGeom prst="rect">
            <a:avLst/>
          </a:prstGeom>
          <a:noFill/>
        </p:spPr>
        <p:txBody>
          <a:bodyPr wrap="square">
            <a:spAutoFit/>
          </a:bodyPr>
          <a:lstStyle/>
          <a:p>
            <a:r>
              <a:rPr lang="tr-TR" sz="2400" b="1" dirty="0">
                <a:latin typeface="Arial" panose="020B0604020202020204" pitchFamily="34" charset="0"/>
                <a:cs typeface="Arial" panose="020B0604020202020204" pitchFamily="34" charset="0"/>
              </a:rPr>
              <a:t>Tarihçe</a:t>
            </a:r>
          </a:p>
        </p:txBody>
      </p:sp>
      <p:cxnSp>
        <p:nvCxnSpPr>
          <p:cNvPr id="14" name="Düz Bağlayıcı 13">
            <a:extLst>
              <a:ext uri="{FF2B5EF4-FFF2-40B4-BE49-F238E27FC236}">
                <a16:creationId xmlns:a16="http://schemas.microsoft.com/office/drawing/2014/main" id="{5FED33D6-22E2-4C83-3072-CE1ED3335964}"/>
              </a:ext>
            </a:extLst>
          </p:cNvPr>
          <p:cNvCxnSpPr>
            <a:cxnSpLocks/>
          </p:cNvCxnSpPr>
          <p:nvPr/>
        </p:nvCxnSpPr>
        <p:spPr>
          <a:xfrm>
            <a:off x="3457572" y="3477938"/>
            <a:ext cx="0" cy="64843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Düz Bağlayıcı 14">
            <a:extLst>
              <a:ext uri="{FF2B5EF4-FFF2-40B4-BE49-F238E27FC236}">
                <a16:creationId xmlns:a16="http://schemas.microsoft.com/office/drawing/2014/main" id="{3261057D-593D-0E3D-E87C-8623B6153D4E}"/>
              </a:ext>
            </a:extLst>
          </p:cNvPr>
          <p:cNvCxnSpPr>
            <a:cxnSpLocks/>
          </p:cNvCxnSpPr>
          <p:nvPr/>
        </p:nvCxnSpPr>
        <p:spPr>
          <a:xfrm>
            <a:off x="6298158" y="2821182"/>
            <a:ext cx="0" cy="64843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Düz Bağlayıcı 15">
            <a:extLst>
              <a:ext uri="{FF2B5EF4-FFF2-40B4-BE49-F238E27FC236}">
                <a16:creationId xmlns:a16="http://schemas.microsoft.com/office/drawing/2014/main" id="{C3382DF7-6F91-C9E0-8871-F18B28CA67DF}"/>
              </a:ext>
            </a:extLst>
          </p:cNvPr>
          <p:cNvCxnSpPr>
            <a:cxnSpLocks/>
          </p:cNvCxnSpPr>
          <p:nvPr/>
        </p:nvCxnSpPr>
        <p:spPr>
          <a:xfrm>
            <a:off x="8356060" y="3429000"/>
            <a:ext cx="0" cy="64843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Metin kutusu 17">
            <a:extLst>
              <a:ext uri="{FF2B5EF4-FFF2-40B4-BE49-F238E27FC236}">
                <a16:creationId xmlns:a16="http://schemas.microsoft.com/office/drawing/2014/main" id="{B5F4709C-58C3-B085-760E-B1277B6C3DEA}"/>
              </a:ext>
            </a:extLst>
          </p:cNvPr>
          <p:cNvSpPr txBox="1"/>
          <p:nvPr/>
        </p:nvSpPr>
        <p:spPr>
          <a:xfrm>
            <a:off x="1538035" y="4197624"/>
            <a:ext cx="3601356" cy="707886"/>
          </a:xfrm>
          <a:prstGeom prst="rect">
            <a:avLst/>
          </a:prstGeom>
          <a:noFill/>
        </p:spPr>
        <p:txBody>
          <a:bodyPr wrap="square">
            <a:spAutoFit/>
          </a:bodyPr>
          <a:lstStyle/>
          <a:p>
            <a:pPr algn="ctr"/>
            <a:r>
              <a:rPr lang="tr-TR" sz="2000" b="1" dirty="0">
                <a:latin typeface="Arial" panose="020B0604020202020204" pitchFamily="34" charset="0"/>
                <a:cs typeface="Arial" panose="020B0604020202020204" pitchFamily="34" charset="0"/>
              </a:rPr>
              <a:t>Destek Vektör </a:t>
            </a:r>
          </a:p>
          <a:p>
            <a:pPr algn="ctr"/>
            <a:r>
              <a:rPr lang="tr-TR" sz="2000" b="1" dirty="0">
                <a:latin typeface="Arial" panose="020B0604020202020204" pitchFamily="34" charset="0"/>
                <a:cs typeface="Arial" panose="020B0604020202020204" pitchFamily="34" charset="0"/>
              </a:rPr>
              <a:t>Makineleri Nedir?</a:t>
            </a:r>
          </a:p>
        </p:txBody>
      </p:sp>
      <p:sp>
        <p:nvSpPr>
          <p:cNvPr id="20" name="Metin kutusu 19">
            <a:extLst>
              <a:ext uri="{FF2B5EF4-FFF2-40B4-BE49-F238E27FC236}">
                <a16:creationId xmlns:a16="http://schemas.microsoft.com/office/drawing/2014/main" id="{4442A5CD-C300-9F8B-F263-EB4BD16EF953}"/>
              </a:ext>
            </a:extLst>
          </p:cNvPr>
          <p:cNvSpPr txBox="1"/>
          <p:nvPr/>
        </p:nvSpPr>
        <p:spPr>
          <a:xfrm>
            <a:off x="4762455" y="2098105"/>
            <a:ext cx="3207592" cy="707886"/>
          </a:xfrm>
          <a:prstGeom prst="rect">
            <a:avLst/>
          </a:prstGeom>
          <a:noFill/>
        </p:spPr>
        <p:txBody>
          <a:bodyPr wrap="square">
            <a:spAutoFit/>
          </a:bodyPr>
          <a:lstStyle/>
          <a:p>
            <a:pPr algn="ctr"/>
            <a:r>
              <a:rPr lang="tr-TR" sz="2000" b="1" dirty="0">
                <a:latin typeface="Arial" panose="020B0604020202020204" pitchFamily="34" charset="0"/>
                <a:cs typeface="Arial" panose="020B0604020202020204" pitchFamily="34" charset="0"/>
              </a:rPr>
              <a:t>Destek Vektör Makineleri </a:t>
            </a:r>
          </a:p>
          <a:p>
            <a:pPr algn="ctr"/>
            <a:r>
              <a:rPr lang="tr-TR" sz="2000" b="1" dirty="0">
                <a:latin typeface="Arial" panose="020B0604020202020204" pitchFamily="34" charset="0"/>
                <a:cs typeface="Arial" panose="020B0604020202020204" pitchFamily="34" charset="0"/>
              </a:rPr>
              <a:t>Nasıl Çalışır?</a:t>
            </a:r>
          </a:p>
        </p:txBody>
      </p:sp>
      <p:sp>
        <p:nvSpPr>
          <p:cNvPr id="22" name="Metin kutusu 21">
            <a:extLst>
              <a:ext uri="{FF2B5EF4-FFF2-40B4-BE49-F238E27FC236}">
                <a16:creationId xmlns:a16="http://schemas.microsoft.com/office/drawing/2014/main" id="{5C8F5D31-7162-18FA-784B-4F1E57725004}"/>
              </a:ext>
            </a:extLst>
          </p:cNvPr>
          <p:cNvSpPr txBox="1"/>
          <p:nvPr/>
        </p:nvSpPr>
        <p:spPr>
          <a:xfrm>
            <a:off x="6201383" y="4211353"/>
            <a:ext cx="4309354" cy="707886"/>
          </a:xfrm>
          <a:prstGeom prst="rect">
            <a:avLst/>
          </a:prstGeom>
          <a:noFill/>
        </p:spPr>
        <p:txBody>
          <a:bodyPr wrap="square">
            <a:spAutoFit/>
          </a:bodyPr>
          <a:lstStyle/>
          <a:p>
            <a:pPr algn="ctr"/>
            <a:r>
              <a:rPr lang="tr-TR" sz="2000" b="1" dirty="0">
                <a:latin typeface="Arial" panose="020B0604020202020204" pitchFamily="34" charset="0"/>
                <a:cs typeface="Arial" panose="020B0604020202020204" pitchFamily="34" charset="0"/>
              </a:rPr>
              <a:t>Destek Vektör Makinelerinin </a:t>
            </a:r>
          </a:p>
          <a:p>
            <a:pPr algn="ctr"/>
            <a:r>
              <a:rPr lang="tr-TR" sz="2000" b="1" dirty="0">
                <a:latin typeface="Arial" panose="020B0604020202020204" pitchFamily="34" charset="0"/>
                <a:cs typeface="Arial" panose="020B0604020202020204" pitchFamily="34" charset="0"/>
              </a:rPr>
              <a:t>Avantajları ve Dezavantajları</a:t>
            </a:r>
          </a:p>
        </p:txBody>
      </p:sp>
      <p:sp>
        <p:nvSpPr>
          <p:cNvPr id="23" name="Oval 22">
            <a:extLst>
              <a:ext uri="{FF2B5EF4-FFF2-40B4-BE49-F238E27FC236}">
                <a16:creationId xmlns:a16="http://schemas.microsoft.com/office/drawing/2014/main" id="{F55A1611-D85C-6B97-0B43-389D13EEB879}"/>
              </a:ext>
            </a:extLst>
          </p:cNvPr>
          <p:cNvSpPr/>
          <p:nvPr/>
        </p:nvSpPr>
        <p:spPr>
          <a:xfrm>
            <a:off x="1885043" y="2782272"/>
            <a:ext cx="126460" cy="122162"/>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dirty="0"/>
          </a:p>
        </p:txBody>
      </p:sp>
      <p:sp>
        <p:nvSpPr>
          <p:cNvPr id="24" name="Oval 23">
            <a:extLst>
              <a:ext uri="{FF2B5EF4-FFF2-40B4-BE49-F238E27FC236}">
                <a16:creationId xmlns:a16="http://schemas.microsoft.com/office/drawing/2014/main" id="{E2961218-1565-ABC2-45F4-FD3DA21C4E85}"/>
              </a:ext>
            </a:extLst>
          </p:cNvPr>
          <p:cNvSpPr/>
          <p:nvPr/>
        </p:nvSpPr>
        <p:spPr>
          <a:xfrm>
            <a:off x="3394342" y="4065288"/>
            <a:ext cx="126460" cy="122162"/>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dirty="0"/>
          </a:p>
        </p:txBody>
      </p:sp>
      <p:sp>
        <p:nvSpPr>
          <p:cNvPr id="25" name="Oval 24">
            <a:extLst>
              <a:ext uri="{FF2B5EF4-FFF2-40B4-BE49-F238E27FC236}">
                <a16:creationId xmlns:a16="http://schemas.microsoft.com/office/drawing/2014/main" id="{821AFCA8-55D6-9F2A-413E-DE0C9C4DD764}"/>
              </a:ext>
            </a:extLst>
          </p:cNvPr>
          <p:cNvSpPr/>
          <p:nvPr/>
        </p:nvSpPr>
        <p:spPr>
          <a:xfrm>
            <a:off x="6239791" y="2771530"/>
            <a:ext cx="126460" cy="122162"/>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dirty="0"/>
          </a:p>
        </p:txBody>
      </p:sp>
      <p:sp>
        <p:nvSpPr>
          <p:cNvPr id="26" name="Oval 25">
            <a:extLst>
              <a:ext uri="{FF2B5EF4-FFF2-40B4-BE49-F238E27FC236}">
                <a16:creationId xmlns:a16="http://schemas.microsoft.com/office/drawing/2014/main" id="{A3D73C56-6D0F-A869-1495-0A85DF0E1F25}"/>
              </a:ext>
            </a:extLst>
          </p:cNvPr>
          <p:cNvSpPr/>
          <p:nvPr/>
        </p:nvSpPr>
        <p:spPr>
          <a:xfrm>
            <a:off x="8292830" y="4066874"/>
            <a:ext cx="126460" cy="122162"/>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dirty="0"/>
          </a:p>
        </p:txBody>
      </p:sp>
      <p:sp>
        <p:nvSpPr>
          <p:cNvPr id="33" name="Ok: Köşeli Çift Ayraç 32">
            <a:extLst>
              <a:ext uri="{FF2B5EF4-FFF2-40B4-BE49-F238E27FC236}">
                <a16:creationId xmlns:a16="http://schemas.microsoft.com/office/drawing/2014/main" id="{78DA57D9-4B53-CF31-D248-668FABA114C9}"/>
              </a:ext>
            </a:extLst>
          </p:cNvPr>
          <p:cNvSpPr/>
          <p:nvPr/>
        </p:nvSpPr>
        <p:spPr>
          <a:xfrm>
            <a:off x="1191084" y="3242235"/>
            <a:ext cx="1146797" cy="461666"/>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schemeClr val="tx1"/>
              </a:solidFill>
            </a:endParaRPr>
          </a:p>
        </p:txBody>
      </p:sp>
      <p:sp>
        <p:nvSpPr>
          <p:cNvPr id="34" name="Ok: Köşeli Çift Ayraç 33">
            <a:extLst>
              <a:ext uri="{FF2B5EF4-FFF2-40B4-BE49-F238E27FC236}">
                <a16:creationId xmlns:a16="http://schemas.microsoft.com/office/drawing/2014/main" id="{6BB47736-1C96-605F-FD66-4115A604BEB0}"/>
              </a:ext>
            </a:extLst>
          </p:cNvPr>
          <p:cNvSpPr/>
          <p:nvPr/>
        </p:nvSpPr>
        <p:spPr>
          <a:xfrm>
            <a:off x="2380760" y="3266071"/>
            <a:ext cx="1146797" cy="461666"/>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schemeClr val="tx1"/>
              </a:solidFill>
            </a:endParaRPr>
          </a:p>
        </p:txBody>
      </p:sp>
      <p:sp>
        <p:nvSpPr>
          <p:cNvPr id="3" name="Ok: Köşeli Çift Ayraç 2">
            <a:extLst>
              <a:ext uri="{FF2B5EF4-FFF2-40B4-BE49-F238E27FC236}">
                <a16:creationId xmlns:a16="http://schemas.microsoft.com/office/drawing/2014/main" id="{05A95F62-76D9-E3F2-E583-9ECEBA65F6D0}"/>
              </a:ext>
            </a:extLst>
          </p:cNvPr>
          <p:cNvSpPr/>
          <p:nvPr/>
        </p:nvSpPr>
        <p:spPr>
          <a:xfrm>
            <a:off x="3484324" y="3247105"/>
            <a:ext cx="1146797" cy="461666"/>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schemeClr val="tx1"/>
              </a:solidFill>
            </a:endParaRPr>
          </a:p>
        </p:txBody>
      </p:sp>
      <p:sp>
        <p:nvSpPr>
          <p:cNvPr id="5" name="Ok: Köşeli Çift Ayraç 4">
            <a:extLst>
              <a:ext uri="{FF2B5EF4-FFF2-40B4-BE49-F238E27FC236}">
                <a16:creationId xmlns:a16="http://schemas.microsoft.com/office/drawing/2014/main" id="{5EB277F6-B452-3092-4565-95467DF014A6}"/>
              </a:ext>
            </a:extLst>
          </p:cNvPr>
          <p:cNvSpPr/>
          <p:nvPr/>
        </p:nvSpPr>
        <p:spPr>
          <a:xfrm>
            <a:off x="4568203" y="3242235"/>
            <a:ext cx="1146797" cy="461666"/>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schemeClr val="tx1"/>
              </a:solidFill>
            </a:endParaRPr>
          </a:p>
        </p:txBody>
      </p:sp>
      <p:sp>
        <p:nvSpPr>
          <p:cNvPr id="7" name="Ok: Köşeli Çift Ayraç 6">
            <a:extLst>
              <a:ext uri="{FF2B5EF4-FFF2-40B4-BE49-F238E27FC236}">
                <a16:creationId xmlns:a16="http://schemas.microsoft.com/office/drawing/2014/main" id="{1D98A7DF-4098-979A-B2DB-D9D86A78B987}"/>
              </a:ext>
            </a:extLst>
          </p:cNvPr>
          <p:cNvSpPr/>
          <p:nvPr/>
        </p:nvSpPr>
        <p:spPr>
          <a:xfrm>
            <a:off x="5670109" y="3244670"/>
            <a:ext cx="1146797" cy="461666"/>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schemeClr val="tx1"/>
              </a:solidFill>
            </a:endParaRPr>
          </a:p>
        </p:txBody>
      </p:sp>
      <p:sp>
        <p:nvSpPr>
          <p:cNvPr id="9" name="Ok: Köşeli Çift Ayraç 8">
            <a:extLst>
              <a:ext uri="{FF2B5EF4-FFF2-40B4-BE49-F238E27FC236}">
                <a16:creationId xmlns:a16="http://schemas.microsoft.com/office/drawing/2014/main" id="{B7DCA757-CF99-5D69-6C10-44C77DF13915}"/>
              </a:ext>
            </a:extLst>
          </p:cNvPr>
          <p:cNvSpPr/>
          <p:nvPr/>
        </p:nvSpPr>
        <p:spPr>
          <a:xfrm>
            <a:off x="7930421" y="3258763"/>
            <a:ext cx="1146797" cy="461666"/>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schemeClr val="tx1"/>
              </a:solidFill>
            </a:endParaRPr>
          </a:p>
        </p:txBody>
      </p:sp>
      <p:sp>
        <p:nvSpPr>
          <p:cNvPr id="10" name="Ok: Köşeli Çift Ayraç 9">
            <a:extLst>
              <a:ext uri="{FF2B5EF4-FFF2-40B4-BE49-F238E27FC236}">
                <a16:creationId xmlns:a16="http://schemas.microsoft.com/office/drawing/2014/main" id="{3E269C0E-9695-FCEA-80B5-7DF7A3BE6EBB}"/>
              </a:ext>
            </a:extLst>
          </p:cNvPr>
          <p:cNvSpPr/>
          <p:nvPr/>
        </p:nvSpPr>
        <p:spPr>
          <a:xfrm>
            <a:off x="6771913" y="3236446"/>
            <a:ext cx="1146797" cy="461666"/>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schemeClr val="tx1"/>
              </a:solidFill>
            </a:endParaRPr>
          </a:p>
        </p:txBody>
      </p:sp>
      <p:sp>
        <p:nvSpPr>
          <p:cNvPr id="11" name="Ok: Köşeli Çift Ayraç 10">
            <a:extLst>
              <a:ext uri="{FF2B5EF4-FFF2-40B4-BE49-F238E27FC236}">
                <a16:creationId xmlns:a16="http://schemas.microsoft.com/office/drawing/2014/main" id="{88171FAD-9B2F-9574-F412-1E6BCBEE0E43}"/>
              </a:ext>
            </a:extLst>
          </p:cNvPr>
          <p:cNvSpPr/>
          <p:nvPr/>
        </p:nvSpPr>
        <p:spPr>
          <a:xfrm>
            <a:off x="9130277" y="3278108"/>
            <a:ext cx="1146797" cy="461666"/>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schemeClr val="tx1"/>
              </a:solidFill>
            </a:endParaRPr>
          </a:p>
        </p:txBody>
      </p:sp>
    </p:spTree>
    <p:extLst>
      <p:ext uri="{BB962C8B-B14F-4D97-AF65-F5344CB8AC3E}">
        <p14:creationId xmlns:p14="http://schemas.microsoft.com/office/powerpoint/2010/main" val="3331024549"/>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CE5C7807-01AC-70CF-8428-02000CF65209}"/>
              </a:ext>
            </a:extLst>
          </p:cNvPr>
          <p:cNvSpPr>
            <a:spLocks noGrp="1"/>
          </p:cNvSpPr>
          <p:nvPr>
            <p:ph type="title"/>
          </p:nvPr>
        </p:nvSpPr>
        <p:spPr>
          <a:xfrm>
            <a:off x="374515" y="225990"/>
            <a:ext cx="9905999" cy="1360898"/>
          </a:xfrm>
        </p:spPr>
        <p:txBody>
          <a:bodyPr/>
          <a:lstStyle/>
          <a:p>
            <a:r>
              <a:rPr lang="tr-TR" b="1" dirty="0">
                <a:latin typeface="Arial" panose="020B0604020202020204" pitchFamily="34" charset="0"/>
                <a:cs typeface="Arial" panose="020B0604020202020204" pitchFamily="34" charset="0"/>
              </a:rPr>
              <a:t>Destek Vektör Makineleri Tarihçe</a:t>
            </a:r>
          </a:p>
        </p:txBody>
      </p:sp>
      <p:cxnSp>
        <p:nvCxnSpPr>
          <p:cNvPr id="5" name="Düz Bağlayıcı 4">
            <a:extLst>
              <a:ext uri="{FF2B5EF4-FFF2-40B4-BE49-F238E27FC236}">
                <a16:creationId xmlns:a16="http://schemas.microsoft.com/office/drawing/2014/main" id="{0E9F628F-CA50-6C41-7B6D-965395A695CE}"/>
              </a:ext>
            </a:extLst>
          </p:cNvPr>
          <p:cNvCxnSpPr>
            <a:cxnSpLocks/>
          </p:cNvCxnSpPr>
          <p:nvPr/>
        </p:nvCxnSpPr>
        <p:spPr>
          <a:xfrm>
            <a:off x="500471" y="1415455"/>
            <a:ext cx="1089061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Metin kutusu 15">
            <a:extLst>
              <a:ext uri="{FF2B5EF4-FFF2-40B4-BE49-F238E27FC236}">
                <a16:creationId xmlns:a16="http://schemas.microsoft.com/office/drawing/2014/main" id="{FD2D226A-7918-94DE-14E6-136829F71283}"/>
              </a:ext>
            </a:extLst>
          </p:cNvPr>
          <p:cNvSpPr txBox="1"/>
          <p:nvPr/>
        </p:nvSpPr>
        <p:spPr>
          <a:xfrm>
            <a:off x="6634144" y="2291909"/>
            <a:ext cx="2834151" cy="707886"/>
          </a:xfrm>
          <a:prstGeom prst="rect">
            <a:avLst/>
          </a:prstGeom>
          <a:noFill/>
          <a:ln w="38100">
            <a:noFill/>
            <a:prstDash val="sysDash"/>
            <a:extLst>
              <a:ext uri="{C807C97D-BFC1-408E-A445-0C87EB9F89A2}">
                <ask:lineSketchStyleProps xmlns:ask="http://schemas.microsoft.com/office/drawing/2018/sketchyshapes" sd="3841872309">
                  <a:custGeom>
                    <a:avLst/>
                    <a:gdLst>
                      <a:gd name="connsiteX0" fmla="*/ 0 w 902241"/>
                      <a:gd name="connsiteY0" fmla="*/ 0 h 369332"/>
                      <a:gd name="connsiteX1" fmla="*/ 902241 w 902241"/>
                      <a:gd name="connsiteY1" fmla="*/ 0 h 369332"/>
                      <a:gd name="connsiteX2" fmla="*/ 902241 w 902241"/>
                      <a:gd name="connsiteY2" fmla="*/ 369332 h 369332"/>
                      <a:gd name="connsiteX3" fmla="*/ 0 w 902241"/>
                      <a:gd name="connsiteY3" fmla="*/ 369332 h 369332"/>
                      <a:gd name="connsiteX4" fmla="*/ 0 w 902241"/>
                      <a:gd name="connsiteY4" fmla="*/ 0 h 369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2241" h="369332" extrusionOk="0">
                        <a:moveTo>
                          <a:pt x="0" y="0"/>
                        </a:moveTo>
                        <a:cubicBezTo>
                          <a:pt x="383501" y="35969"/>
                          <a:pt x="776049" y="47007"/>
                          <a:pt x="902241" y="0"/>
                        </a:cubicBezTo>
                        <a:cubicBezTo>
                          <a:pt x="920483" y="92407"/>
                          <a:pt x="888919" y="243506"/>
                          <a:pt x="902241" y="369332"/>
                        </a:cubicBezTo>
                        <a:cubicBezTo>
                          <a:pt x="502533" y="369905"/>
                          <a:pt x="242497" y="433723"/>
                          <a:pt x="0" y="369332"/>
                        </a:cubicBezTo>
                        <a:cubicBezTo>
                          <a:pt x="-2351" y="223886"/>
                          <a:pt x="-14754" y="116527"/>
                          <a:pt x="0" y="0"/>
                        </a:cubicBezTo>
                        <a:close/>
                      </a:path>
                    </a:pathLst>
                  </a:custGeom>
                  <ask:type>
                    <ask:lineSketchNone/>
                  </ask:type>
                </ask:lineSketchStyleProps>
              </a:ext>
            </a:extLst>
          </a:ln>
        </p:spPr>
        <p:txBody>
          <a:bodyPr wrap="square">
            <a:spAutoFit/>
          </a:bodyPr>
          <a:lstStyle/>
          <a:p>
            <a:r>
              <a:rPr lang="tr-TR" sz="4000" b="1" i="0" dirty="0">
                <a:solidFill>
                  <a:schemeClr val="tx1">
                    <a:lumMod val="95000"/>
                  </a:schemeClr>
                </a:solidFill>
                <a:effectLst/>
                <a:latin typeface="Arial" panose="020B0604020202020204" pitchFamily="34" charset="0"/>
              </a:rPr>
              <a:t>1963-1995</a:t>
            </a:r>
            <a:endParaRPr lang="tr-TR" sz="4000" b="1" dirty="0">
              <a:solidFill>
                <a:schemeClr val="tx1">
                  <a:lumMod val="95000"/>
                </a:schemeClr>
              </a:solidFill>
            </a:endParaRPr>
          </a:p>
        </p:txBody>
      </p:sp>
      <p:pic>
        <p:nvPicPr>
          <p:cNvPr id="18" name="Resim 17" descr="metin, kişi, takım, dik içeren bir resim&#10;&#10;Açıklama otomatik olarak oluşturuldu">
            <a:extLst>
              <a:ext uri="{FF2B5EF4-FFF2-40B4-BE49-F238E27FC236}">
                <a16:creationId xmlns:a16="http://schemas.microsoft.com/office/drawing/2014/main" id="{BCAB3EAE-B421-8815-0B14-DBA54C6DC4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6210" y="1711742"/>
            <a:ext cx="4398715" cy="3434516"/>
          </a:xfrm>
          <a:prstGeom prst="rect">
            <a:avLst/>
          </a:prstGeom>
        </p:spPr>
      </p:pic>
      <p:sp>
        <p:nvSpPr>
          <p:cNvPr id="3" name="Metin kutusu 2">
            <a:extLst>
              <a:ext uri="{FF2B5EF4-FFF2-40B4-BE49-F238E27FC236}">
                <a16:creationId xmlns:a16="http://schemas.microsoft.com/office/drawing/2014/main" id="{78CE586D-6669-C329-3229-4C13D5D24A04}"/>
              </a:ext>
            </a:extLst>
          </p:cNvPr>
          <p:cNvSpPr txBox="1"/>
          <p:nvPr/>
        </p:nvSpPr>
        <p:spPr>
          <a:xfrm>
            <a:off x="5612859" y="3997679"/>
            <a:ext cx="5486401" cy="523220"/>
          </a:xfrm>
          <a:prstGeom prst="rect">
            <a:avLst/>
          </a:prstGeom>
          <a:noFill/>
        </p:spPr>
        <p:txBody>
          <a:bodyPr wrap="square" rtlCol="0">
            <a:spAutoFit/>
          </a:bodyPr>
          <a:lstStyle/>
          <a:p>
            <a:r>
              <a:rPr lang="tr-TR" sz="2800" b="1" dirty="0"/>
              <a:t>İstatiksel Öğrenme Teorisi</a:t>
            </a:r>
          </a:p>
        </p:txBody>
      </p:sp>
      <p:sp>
        <p:nvSpPr>
          <p:cNvPr id="4" name="Metin kutusu 3">
            <a:extLst>
              <a:ext uri="{FF2B5EF4-FFF2-40B4-BE49-F238E27FC236}">
                <a16:creationId xmlns:a16="http://schemas.microsoft.com/office/drawing/2014/main" id="{116D0C1B-5531-6896-C3AB-F88DF8AB7786}"/>
              </a:ext>
            </a:extLst>
          </p:cNvPr>
          <p:cNvSpPr txBox="1"/>
          <p:nvPr/>
        </p:nvSpPr>
        <p:spPr>
          <a:xfrm>
            <a:off x="6112135" y="2906267"/>
            <a:ext cx="3878171" cy="830997"/>
          </a:xfrm>
          <a:prstGeom prst="rect">
            <a:avLst/>
          </a:prstGeom>
          <a:noFill/>
        </p:spPr>
        <p:txBody>
          <a:bodyPr wrap="square" rtlCol="0">
            <a:spAutoFit/>
          </a:bodyPr>
          <a:lstStyle/>
          <a:p>
            <a:pPr algn="ctr"/>
            <a:r>
              <a:rPr lang="tr-TR" sz="2400" dirty="0"/>
              <a:t>Vladimir </a:t>
            </a:r>
            <a:r>
              <a:rPr lang="tr-TR" sz="2400" dirty="0" err="1"/>
              <a:t>Vapnik</a:t>
            </a:r>
            <a:endParaRPr lang="tr-TR" sz="2400" dirty="0"/>
          </a:p>
          <a:p>
            <a:pPr algn="ctr"/>
            <a:r>
              <a:rPr lang="tr-TR" sz="2400" dirty="0" err="1"/>
              <a:t>Corinna</a:t>
            </a:r>
            <a:r>
              <a:rPr lang="tr-TR" sz="2400" dirty="0"/>
              <a:t> </a:t>
            </a:r>
            <a:r>
              <a:rPr lang="tr-TR" sz="2400" dirty="0" err="1"/>
              <a:t>Cortes</a:t>
            </a:r>
            <a:endParaRPr lang="tr-TR" sz="2400" dirty="0"/>
          </a:p>
        </p:txBody>
      </p:sp>
    </p:spTree>
    <p:extLst>
      <p:ext uri="{BB962C8B-B14F-4D97-AF65-F5344CB8AC3E}">
        <p14:creationId xmlns:p14="http://schemas.microsoft.com/office/powerpoint/2010/main" val="2566833270"/>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çerik Yer Tutucusu 6">
            <a:extLst>
              <a:ext uri="{FF2B5EF4-FFF2-40B4-BE49-F238E27FC236}">
                <a16:creationId xmlns:a16="http://schemas.microsoft.com/office/drawing/2014/main" id="{145363C2-A67A-5A99-5AD6-A1F02C44FF7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26780" y="1959725"/>
            <a:ext cx="4508169" cy="3567113"/>
          </a:xfrm>
          <a:prstGeom prst="rect">
            <a:avLst/>
          </a:prstGeom>
          <a:ln>
            <a:noFill/>
          </a:ln>
          <a:effectLst>
            <a:outerShdw blurRad="292100" dist="139700" dir="2700000" algn="tl" rotWithShape="0">
              <a:srgbClr val="333333">
                <a:alpha val="65000"/>
              </a:srgbClr>
            </a:outerShdw>
          </a:effectLst>
        </p:spPr>
      </p:pic>
      <p:sp>
        <p:nvSpPr>
          <p:cNvPr id="4" name="Başlık 1">
            <a:extLst>
              <a:ext uri="{FF2B5EF4-FFF2-40B4-BE49-F238E27FC236}">
                <a16:creationId xmlns:a16="http://schemas.microsoft.com/office/drawing/2014/main" id="{84000634-F254-9B81-D708-F61518E4B9FE}"/>
              </a:ext>
            </a:extLst>
          </p:cNvPr>
          <p:cNvSpPr txBox="1">
            <a:spLocks/>
          </p:cNvSpPr>
          <p:nvPr/>
        </p:nvSpPr>
        <p:spPr>
          <a:xfrm>
            <a:off x="228600" y="190515"/>
            <a:ext cx="9905999" cy="1360898"/>
          </a:xfrm>
          <a:prstGeom prst="rect">
            <a:avLst/>
          </a:prstGeom>
        </p:spPr>
        <p:txBody>
          <a:bodyPr vert="horz" lIns="91440" tIns="45720" rIns="91440" bIns="45720" rtlCol="0" anchor="ctr">
            <a:normAutofit/>
          </a:bodyPr>
          <a:lstStyle>
            <a:lvl1pPr algn="l" defTabSz="914400" rtl="0" eaLnBrk="1" latinLnBrk="0" hangingPunct="1">
              <a:lnSpc>
                <a:spcPct val="100000"/>
              </a:lnSpc>
              <a:spcBef>
                <a:spcPct val="0"/>
              </a:spcBef>
              <a:buNone/>
              <a:defRPr sz="4000" kern="1200">
                <a:solidFill>
                  <a:schemeClr val="tx1"/>
                </a:solidFill>
                <a:latin typeface="+mj-lt"/>
                <a:ea typeface="+mj-ea"/>
                <a:cs typeface="+mj-cs"/>
              </a:defRPr>
            </a:lvl1pPr>
          </a:lstStyle>
          <a:p>
            <a:r>
              <a:rPr lang="tr-TR" b="1" dirty="0">
                <a:latin typeface="Arial" panose="020B0604020202020204" pitchFamily="34" charset="0"/>
                <a:cs typeface="Arial" panose="020B0604020202020204" pitchFamily="34" charset="0"/>
              </a:rPr>
              <a:t>Destek Vektör Makineleri Nedir?</a:t>
            </a:r>
            <a:endParaRPr lang="tr-TR" dirty="0"/>
          </a:p>
        </p:txBody>
      </p:sp>
      <p:cxnSp>
        <p:nvCxnSpPr>
          <p:cNvPr id="5" name="Düz Bağlayıcı 4">
            <a:extLst>
              <a:ext uri="{FF2B5EF4-FFF2-40B4-BE49-F238E27FC236}">
                <a16:creationId xmlns:a16="http://schemas.microsoft.com/office/drawing/2014/main" id="{856639DD-9528-4DC9-474E-D6E38F74A142}"/>
              </a:ext>
            </a:extLst>
          </p:cNvPr>
          <p:cNvCxnSpPr>
            <a:cxnSpLocks/>
          </p:cNvCxnSpPr>
          <p:nvPr/>
        </p:nvCxnSpPr>
        <p:spPr>
          <a:xfrm>
            <a:off x="344828" y="1250084"/>
            <a:ext cx="918024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Metin kutusu 9">
            <a:extLst>
              <a:ext uri="{FF2B5EF4-FFF2-40B4-BE49-F238E27FC236}">
                <a16:creationId xmlns:a16="http://schemas.microsoft.com/office/drawing/2014/main" id="{3670FB0C-B784-DA43-CA03-2B617FC311CC}"/>
              </a:ext>
            </a:extLst>
          </p:cNvPr>
          <p:cNvSpPr txBox="1"/>
          <p:nvPr/>
        </p:nvSpPr>
        <p:spPr>
          <a:xfrm>
            <a:off x="5181599" y="1890042"/>
            <a:ext cx="6094378" cy="1292662"/>
          </a:xfrm>
          <a:prstGeom prst="rect">
            <a:avLst/>
          </a:prstGeom>
          <a:noFill/>
        </p:spPr>
        <p:txBody>
          <a:bodyPr wrap="square">
            <a:spAutoFit/>
          </a:bodyPr>
          <a:lstStyle/>
          <a:p>
            <a:pPr marL="285750" indent="-285750">
              <a:buFont typeface="Arial" panose="020B0604020202020204" pitchFamily="34" charset="0"/>
              <a:buChar char="•"/>
            </a:pPr>
            <a:r>
              <a:rPr lang="tr-TR" sz="2000" dirty="0">
                <a:latin typeface="Open Sans" panose="020B0606030504020204" pitchFamily="34" charset="0"/>
                <a:ea typeface="Calibri" panose="020F0502020204030204" pitchFamily="34" charset="0"/>
              </a:rPr>
              <a:t>V</a:t>
            </a:r>
            <a:r>
              <a:rPr lang="tr-TR" sz="2000" dirty="0">
                <a:effectLst/>
                <a:latin typeface="Open Sans" panose="020B0606030504020204" pitchFamily="34" charset="0"/>
                <a:ea typeface="Calibri" panose="020F0502020204030204" pitchFamily="34" charset="0"/>
              </a:rPr>
              <a:t>erileri 2 boyutlu bir düzlemde olduğu kadar çok boyutlu bir hiper düzlemde sınıflandırmak için kullanılır.</a:t>
            </a:r>
            <a:endParaRPr lang="tr-TR" sz="2000" spc="-5" dirty="0">
              <a:latin typeface="Georgia" panose="02040502050405020303" pitchFamily="18" charset="0"/>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endParaRPr lang="tr-TR" dirty="0"/>
          </a:p>
        </p:txBody>
      </p:sp>
      <p:pic>
        <p:nvPicPr>
          <p:cNvPr id="2" name="Resim 1">
            <a:extLst>
              <a:ext uri="{FF2B5EF4-FFF2-40B4-BE49-F238E27FC236}">
                <a16:creationId xmlns:a16="http://schemas.microsoft.com/office/drawing/2014/main" id="{241362AF-3DC4-4C2D-AA48-106340BA03CB}"/>
              </a:ext>
            </a:extLst>
          </p:cNvPr>
          <p:cNvPicPr>
            <a:picLocks noChangeAspect="1"/>
          </p:cNvPicPr>
          <p:nvPr/>
        </p:nvPicPr>
        <p:blipFill rotWithShape="1">
          <a:blip r:embed="rId3">
            <a:extLst>
              <a:ext uri="{28A0092B-C50C-407E-A947-70E740481C1C}">
                <a14:useLocalDpi xmlns:a14="http://schemas.microsoft.com/office/drawing/2010/main" val="0"/>
              </a:ext>
            </a:extLst>
          </a:blip>
          <a:srcRect r="4354"/>
          <a:stretch/>
        </p:blipFill>
        <p:spPr>
          <a:xfrm>
            <a:off x="5272177" y="3429000"/>
            <a:ext cx="6094379" cy="1981718"/>
          </a:xfrm>
          <a:prstGeom prst="rect">
            <a:avLst/>
          </a:prstGeom>
        </p:spPr>
      </p:pic>
    </p:spTree>
    <p:extLst>
      <p:ext uri="{BB962C8B-B14F-4D97-AF65-F5344CB8AC3E}">
        <p14:creationId xmlns:p14="http://schemas.microsoft.com/office/powerpoint/2010/main" val="3124795976"/>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E1A3B05-6548-854F-296D-5BA3FC28AC7C}"/>
              </a:ext>
            </a:extLst>
          </p:cNvPr>
          <p:cNvSpPr>
            <a:spLocks noGrp="1"/>
          </p:cNvSpPr>
          <p:nvPr>
            <p:ph type="title"/>
          </p:nvPr>
        </p:nvSpPr>
        <p:spPr>
          <a:xfrm>
            <a:off x="228600" y="190515"/>
            <a:ext cx="9905999" cy="1360898"/>
          </a:xfrm>
        </p:spPr>
        <p:txBody>
          <a:bodyPr/>
          <a:lstStyle/>
          <a:p>
            <a:r>
              <a:rPr lang="tr-TR" b="1" dirty="0">
                <a:latin typeface="Arial" panose="020B0604020202020204" pitchFamily="34" charset="0"/>
                <a:cs typeface="Arial" panose="020B0604020202020204" pitchFamily="34" charset="0"/>
              </a:rPr>
              <a:t>Destek Vektör Makineleri Nedir?</a:t>
            </a:r>
            <a:endParaRPr lang="tr-TR" dirty="0"/>
          </a:p>
        </p:txBody>
      </p:sp>
      <p:sp>
        <p:nvSpPr>
          <p:cNvPr id="3" name="İçerik Yer Tutucusu 2">
            <a:extLst>
              <a:ext uri="{FF2B5EF4-FFF2-40B4-BE49-F238E27FC236}">
                <a16:creationId xmlns:a16="http://schemas.microsoft.com/office/drawing/2014/main" id="{EFFAEB1B-84B6-3632-71A5-7D2C2EB7EE4A}"/>
              </a:ext>
            </a:extLst>
          </p:cNvPr>
          <p:cNvSpPr>
            <a:spLocks noGrp="1"/>
          </p:cNvSpPr>
          <p:nvPr>
            <p:ph idx="1"/>
          </p:nvPr>
        </p:nvSpPr>
        <p:spPr>
          <a:xfrm>
            <a:off x="1569740" y="4774399"/>
            <a:ext cx="8738509" cy="1285833"/>
          </a:xfrm>
        </p:spPr>
        <p:txBody>
          <a:bodyPr>
            <a:normAutofit fontScale="92500" lnSpcReduction="10000"/>
          </a:bodyPr>
          <a:lstStyle/>
          <a:p>
            <a:r>
              <a:rPr lang="tr-TR" dirty="0">
                <a:latin typeface="Calibri" panose="020F0502020204030204" pitchFamily="34" charset="0"/>
                <a:ea typeface="Calibri" panose="020F0502020204030204" pitchFamily="34" charset="0"/>
                <a:cs typeface="Calibri" panose="020F0502020204030204" pitchFamily="34" charset="0"/>
              </a:rPr>
              <a:t>Örnekte ortadaki çizgi, sınıfları ayıran </a:t>
            </a:r>
            <a:r>
              <a:rPr lang="tr-TR" dirty="0" err="1">
                <a:latin typeface="Calibri" panose="020F0502020204030204" pitchFamily="34" charset="0"/>
                <a:ea typeface="Calibri" panose="020F0502020204030204" pitchFamily="34" charset="0"/>
                <a:cs typeface="Calibri" panose="020F0502020204030204" pitchFamily="34" charset="0"/>
              </a:rPr>
              <a:t>Decision</a:t>
            </a:r>
            <a:r>
              <a:rPr lang="tr-TR" dirty="0">
                <a:latin typeface="Calibri" panose="020F0502020204030204" pitchFamily="34" charset="0"/>
                <a:ea typeface="Calibri" panose="020F0502020204030204" pitchFamily="34" charset="0"/>
                <a:cs typeface="Calibri" panose="020F0502020204030204" pitchFamily="34" charset="0"/>
              </a:rPr>
              <a:t> </a:t>
            </a:r>
            <a:r>
              <a:rPr lang="tr-TR" dirty="0" err="1">
                <a:latin typeface="Calibri" panose="020F0502020204030204" pitchFamily="34" charset="0"/>
                <a:ea typeface="Calibri" panose="020F0502020204030204" pitchFamily="34" charset="0"/>
                <a:cs typeface="Calibri" panose="020F0502020204030204" pitchFamily="34" charset="0"/>
              </a:rPr>
              <a:t>Boundary</a:t>
            </a:r>
            <a:r>
              <a:rPr lang="tr-TR" dirty="0">
                <a:latin typeface="Calibri" panose="020F0502020204030204" pitchFamily="34" charset="0"/>
                <a:ea typeface="Calibri" panose="020F0502020204030204" pitchFamily="34" charset="0"/>
                <a:cs typeface="Calibri" panose="020F0502020204030204" pitchFamily="34" charset="0"/>
              </a:rPr>
              <a:t> iken bu çizginin yanlarında bulunan kesikli çizgiler Destek Vektörleridir.</a:t>
            </a:r>
          </a:p>
          <a:p>
            <a:r>
              <a:rPr lang="tr-TR" sz="2600" b="1" dirty="0">
                <a:effectLst/>
                <a:latin typeface="Calibri" panose="020F0502020204030204" pitchFamily="34" charset="0"/>
                <a:ea typeface="Calibri" panose="020F0502020204030204" pitchFamily="34" charset="0"/>
                <a:cs typeface="Times New Roman" panose="02020603050405020304" pitchFamily="18" charset="0"/>
              </a:rPr>
              <a:t>Peki bu çizgilerin en optimal doğru olmasını nasıl sağlarız</a:t>
            </a:r>
            <a:r>
              <a:rPr lang="tr-TR" sz="1800" dirty="0">
                <a:effectLst/>
                <a:latin typeface="Calibri" panose="020F0502020204030204" pitchFamily="34" charset="0"/>
                <a:ea typeface="Calibri" panose="020F0502020204030204" pitchFamily="34" charset="0"/>
                <a:cs typeface="Times New Roman" panose="02020603050405020304" pitchFamily="18" charset="0"/>
              </a:rPr>
              <a:t>?</a:t>
            </a:r>
          </a:p>
          <a:p>
            <a:endParaRPr lang="tr-TR" dirty="0">
              <a:latin typeface="Calibri" panose="020F0502020204030204" pitchFamily="34" charset="0"/>
              <a:ea typeface="Calibri" panose="020F0502020204030204" pitchFamily="34" charset="0"/>
              <a:cs typeface="Calibri" panose="020F0502020204030204" pitchFamily="34" charset="0"/>
            </a:endParaRPr>
          </a:p>
        </p:txBody>
      </p:sp>
      <p:cxnSp>
        <p:nvCxnSpPr>
          <p:cNvPr id="6" name="Düz Bağlayıcı 5">
            <a:extLst>
              <a:ext uri="{FF2B5EF4-FFF2-40B4-BE49-F238E27FC236}">
                <a16:creationId xmlns:a16="http://schemas.microsoft.com/office/drawing/2014/main" id="{F2B00DB7-F6D1-1DFF-3BF2-DF6028A407AC}"/>
              </a:ext>
            </a:extLst>
          </p:cNvPr>
          <p:cNvCxnSpPr>
            <a:cxnSpLocks/>
          </p:cNvCxnSpPr>
          <p:nvPr/>
        </p:nvCxnSpPr>
        <p:spPr>
          <a:xfrm>
            <a:off x="344828" y="1250084"/>
            <a:ext cx="918024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7" name="İçerik Yer Tutucusu 4">
            <a:extLst>
              <a:ext uri="{FF2B5EF4-FFF2-40B4-BE49-F238E27FC236}">
                <a16:creationId xmlns:a16="http://schemas.microsoft.com/office/drawing/2014/main" id="{5866D590-E00B-500E-8920-CA564AD99BC6}"/>
              </a:ext>
            </a:extLst>
          </p:cNvPr>
          <p:cNvPicPr>
            <a:picLocks noChangeAspect="1"/>
          </p:cNvPicPr>
          <p:nvPr/>
        </p:nvPicPr>
        <p:blipFill rotWithShape="1">
          <a:blip r:embed="rId2">
            <a:extLst>
              <a:ext uri="{28A0092B-C50C-407E-A947-70E740481C1C}">
                <a14:useLocalDpi xmlns:a14="http://schemas.microsoft.com/office/drawing/2010/main" val="0"/>
              </a:ext>
            </a:extLst>
          </a:blip>
          <a:srcRect l="21156" r="5795" b="4"/>
          <a:stretch/>
        </p:blipFill>
        <p:spPr>
          <a:xfrm>
            <a:off x="1569740" y="1453391"/>
            <a:ext cx="3673468" cy="3117702"/>
          </a:xfrm>
          <a:prstGeom prst="rect">
            <a:avLst/>
          </a:prstGeom>
        </p:spPr>
      </p:pic>
      <p:pic>
        <p:nvPicPr>
          <p:cNvPr id="8" name="Resim 7">
            <a:extLst>
              <a:ext uri="{FF2B5EF4-FFF2-40B4-BE49-F238E27FC236}">
                <a16:creationId xmlns:a16="http://schemas.microsoft.com/office/drawing/2014/main" id="{FD46110A-91F7-0296-FC62-584FEF7BA4E8}"/>
              </a:ext>
            </a:extLst>
          </p:cNvPr>
          <p:cNvPicPr>
            <a:picLocks noChangeAspect="1"/>
          </p:cNvPicPr>
          <p:nvPr/>
        </p:nvPicPr>
        <p:blipFill rotWithShape="1">
          <a:blip r:embed="rId3">
            <a:extLst>
              <a:ext uri="{28A0092B-C50C-407E-A947-70E740481C1C}">
                <a14:useLocalDpi xmlns:a14="http://schemas.microsoft.com/office/drawing/2010/main" val="0"/>
              </a:ext>
            </a:extLst>
          </a:blip>
          <a:srcRect l="20346" r="6304" b="-5"/>
          <a:stretch/>
        </p:blipFill>
        <p:spPr>
          <a:xfrm>
            <a:off x="6096000" y="1453391"/>
            <a:ext cx="3673468" cy="3117702"/>
          </a:xfrm>
          <a:prstGeom prst="rect">
            <a:avLst/>
          </a:prstGeom>
        </p:spPr>
      </p:pic>
    </p:spTree>
    <p:extLst>
      <p:ext uri="{BB962C8B-B14F-4D97-AF65-F5344CB8AC3E}">
        <p14:creationId xmlns:p14="http://schemas.microsoft.com/office/powerpoint/2010/main" val="3464701948"/>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BB07B087-CC73-4D22-8354-AE59CBE4F3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ontent Placeholder 12">
            <a:extLst>
              <a:ext uri="{FF2B5EF4-FFF2-40B4-BE49-F238E27FC236}">
                <a16:creationId xmlns:a16="http://schemas.microsoft.com/office/drawing/2014/main" id="{DAA19F74-3F46-FA14-BEBE-C35E1542EC7F}"/>
              </a:ext>
            </a:extLst>
          </p:cNvPr>
          <p:cNvSpPr>
            <a:spLocks noGrp="1"/>
          </p:cNvSpPr>
          <p:nvPr>
            <p:ph idx="1"/>
          </p:nvPr>
        </p:nvSpPr>
        <p:spPr>
          <a:xfrm>
            <a:off x="3041056" y="5059490"/>
            <a:ext cx="6798816" cy="1360897"/>
          </a:xfrm>
        </p:spPr>
        <p:txBody>
          <a:bodyPr anchor="ctr">
            <a:normAutofit/>
          </a:bodyPr>
          <a:lstStyle/>
          <a:p>
            <a:r>
              <a:rPr lang="tr-TR" sz="2800" dirty="0" err="1">
                <a:latin typeface="Calibri" panose="020F0502020204030204" pitchFamily="34" charset="0"/>
                <a:ea typeface="Calibri" panose="020F0502020204030204" pitchFamily="34" charset="0"/>
                <a:cs typeface="Calibri" panose="020F0502020204030204" pitchFamily="34" charset="0"/>
              </a:rPr>
              <a:t>Margin</a:t>
            </a:r>
            <a:r>
              <a:rPr lang="tr-TR" sz="2800" dirty="0">
                <a:latin typeface="Calibri" panose="020F0502020204030204" pitchFamily="34" charset="0"/>
                <a:ea typeface="Calibri" panose="020F0502020204030204" pitchFamily="34" charset="0"/>
                <a:cs typeface="Calibri" panose="020F0502020204030204" pitchFamily="34" charset="0"/>
              </a:rPr>
              <a:t> Aralığı Neye Göre Belirlenir?</a:t>
            </a:r>
          </a:p>
          <a:p>
            <a:r>
              <a:rPr lang="tr-TR" sz="2800" dirty="0">
                <a:latin typeface="Calibri" panose="020F0502020204030204" pitchFamily="34" charset="0"/>
                <a:ea typeface="Calibri" panose="020F0502020204030204" pitchFamily="34" charset="0"/>
                <a:cs typeface="Calibri" panose="020F0502020204030204" pitchFamily="34" charset="0"/>
              </a:rPr>
              <a:t>En İyi Marjin Aralığı Nedir?</a:t>
            </a:r>
            <a:endParaRPr lang="en-US" sz="2800" dirty="0">
              <a:latin typeface="Calibri" panose="020F0502020204030204" pitchFamily="34" charset="0"/>
              <a:ea typeface="Calibri" panose="020F0502020204030204" pitchFamily="34" charset="0"/>
              <a:cs typeface="Calibri" panose="020F0502020204030204" pitchFamily="34" charset="0"/>
            </a:endParaRPr>
          </a:p>
        </p:txBody>
      </p:sp>
      <p:pic>
        <p:nvPicPr>
          <p:cNvPr id="12" name="Resim 11">
            <a:extLst>
              <a:ext uri="{FF2B5EF4-FFF2-40B4-BE49-F238E27FC236}">
                <a16:creationId xmlns:a16="http://schemas.microsoft.com/office/drawing/2014/main" id="{09BBFC0A-9008-E37F-D948-C2A2CBBC47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07368" y="1900708"/>
            <a:ext cx="3583154" cy="2721169"/>
          </a:xfrm>
          <a:prstGeom prst="rect">
            <a:avLst/>
          </a:prstGeom>
        </p:spPr>
      </p:pic>
      <p:sp>
        <p:nvSpPr>
          <p:cNvPr id="14" name="Başlık 1">
            <a:extLst>
              <a:ext uri="{FF2B5EF4-FFF2-40B4-BE49-F238E27FC236}">
                <a16:creationId xmlns:a16="http://schemas.microsoft.com/office/drawing/2014/main" id="{11D92D11-4B49-B9F4-1672-21CF96AC5C97}"/>
              </a:ext>
            </a:extLst>
          </p:cNvPr>
          <p:cNvSpPr>
            <a:spLocks noGrp="1"/>
          </p:cNvSpPr>
          <p:nvPr>
            <p:ph type="title"/>
          </p:nvPr>
        </p:nvSpPr>
        <p:spPr>
          <a:xfrm>
            <a:off x="228600" y="190515"/>
            <a:ext cx="9905999" cy="1360898"/>
          </a:xfrm>
        </p:spPr>
        <p:txBody>
          <a:bodyPr/>
          <a:lstStyle/>
          <a:p>
            <a:r>
              <a:rPr lang="tr-TR" b="1" dirty="0">
                <a:latin typeface="Arial" panose="020B0604020202020204" pitchFamily="34" charset="0"/>
                <a:cs typeface="Arial" panose="020B0604020202020204" pitchFamily="34" charset="0"/>
              </a:rPr>
              <a:t>Destek Vektör Makineleri Nedir?</a:t>
            </a:r>
            <a:endParaRPr lang="tr-TR" dirty="0"/>
          </a:p>
        </p:txBody>
      </p:sp>
      <p:cxnSp>
        <p:nvCxnSpPr>
          <p:cNvPr id="15" name="Düz Bağlayıcı 14">
            <a:extLst>
              <a:ext uri="{FF2B5EF4-FFF2-40B4-BE49-F238E27FC236}">
                <a16:creationId xmlns:a16="http://schemas.microsoft.com/office/drawing/2014/main" id="{51F9036F-770C-0B61-C7D0-AD7894C59707}"/>
              </a:ext>
            </a:extLst>
          </p:cNvPr>
          <p:cNvCxnSpPr>
            <a:cxnSpLocks/>
          </p:cNvCxnSpPr>
          <p:nvPr/>
        </p:nvCxnSpPr>
        <p:spPr>
          <a:xfrm>
            <a:off x="344828" y="1250084"/>
            <a:ext cx="918024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2" name="Resim 1">
            <a:extLst>
              <a:ext uri="{FF2B5EF4-FFF2-40B4-BE49-F238E27FC236}">
                <a16:creationId xmlns:a16="http://schemas.microsoft.com/office/drawing/2014/main" id="{495BBD77-601B-8E2C-4761-67BE641AB56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343022" y="2513535"/>
            <a:ext cx="3583154" cy="1247270"/>
          </a:xfrm>
          <a:prstGeom prst="rect">
            <a:avLst/>
          </a:prstGeom>
          <a:ln>
            <a:noFill/>
          </a:ln>
          <a:effectLst>
            <a:outerShdw blurRad="292100" dist="139700" dir="2700000" algn="tl" rotWithShape="0">
              <a:srgbClr val="333333">
                <a:alpha val="65000"/>
              </a:srgbClr>
            </a:outerShdw>
          </a:effectLst>
        </p:spPr>
      </p:pic>
      <p:pic>
        <p:nvPicPr>
          <p:cNvPr id="3" name="Resim 2">
            <a:extLst>
              <a:ext uri="{FF2B5EF4-FFF2-40B4-BE49-F238E27FC236}">
                <a16:creationId xmlns:a16="http://schemas.microsoft.com/office/drawing/2014/main" id="{223C1784-726D-8B3C-283E-8E07FA8744D6}"/>
              </a:ext>
            </a:extLst>
          </p:cNvPr>
          <p:cNvPicPr>
            <a:picLocks noChangeAspect="1"/>
          </p:cNvPicPr>
          <p:nvPr/>
        </p:nvPicPr>
        <p:blipFill rotWithShape="1">
          <a:blip r:embed="rId4"/>
          <a:srcRect l="3957" t="5263" r="3903" b="5253"/>
          <a:stretch/>
        </p:blipFill>
        <p:spPr>
          <a:xfrm>
            <a:off x="344828" y="1637079"/>
            <a:ext cx="4032619" cy="334348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103297639"/>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64F606C-047C-044F-D7E7-1501EA194DC2}"/>
              </a:ext>
            </a:extLst>
          </p:cNvPr>
          <p:cNvSpPr>
            <a:spLocks noGrp="1"/>
          </p:cNvSpPr>
          <p:nvPr>
            <p:ph type="title"/>
          </p:nvPr>
        </p:nvSpPr>
        <p:spPr>
          <a:xfrm>
            <a:off x="6292782" y="3847342"/>
            <a:ext cx="5080510" cy="1167033"/>
          </a:xfrm>
        </p:spPr>
        <p:txBody>
          <a:bodyPr>
            <a:noAutofit/>
          </a:bodyPr>
          <a:lstStyle/>
          <a:p>
            <a:r>
              <a:rPr lang="tr-TR" dirty="0"/>
              <a:t>Böl / Parçala / Yönet</a:t>
            </a:r>
          </a:p>
        </p:txBody>
      </p:sp>
      <p:pic>
        <p:nvPicPr>
          <p:cNvPr id="5" name="İçerik Yer Tutucusu 4">
            <a:extLst>
              <a:ext uri="{FF2B5EF4-FFF2-40B4-BE49-F238E27FC236}">
                <a16:creationId xmlns:a16="http://schemas.microsoft.com/office/drawing/2014/main" id="{E858C919-A1C0-74CC-9F34-72C06A83848E}"/>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r="9669"/>
          <a:stretch/>
        </p:blipFill>
        <p:spPr>
          <a:xfrm>
            <a:off x="6096000" y="1805201"/>
            <a:ext cx="5899219" cy="1823828"/>
          </a:xfrm>
        </p:spPr>
      </p:pic>
      <p:pic>
        <p:nvPicPr>
          <p:cNvPr id="7" name="Resim 6">
            <a:extLst>
              <a:ext uri="{FF2B5EF4-FFF2-40B4-BE49-F238E27FC236}">
                <a16:creationId xmlns:a16="http://schemas.microsoft.com/office/drawing/2014/main" id="{77EF0CC8-DAD9-ED06-4B34-8A4E5DACA4C4}"/>
              </a:ext>
            </a:extLst>
          </p:cNvPr>
          <p:cNvPicPr>
            <a:picLocks noChangeAspect="1"/>
          </p:cNvPicPr>
          <p:nvPr/>
        </p:nvPicPr>
        <p:blipFill rotWithShape="1">
          <a:blip r:embed="rId3">
            <a:extLst>
              <a:ext uri="{28A0092B-C50C-407E-A947-70E740481C1C}">
                <a14:useLocalDpi xmlns:a14="http://schemas.microsoft.com/office/drawing/2010/main" val="0"/>
              </a:ext>
            </a:extLst>
          </a:blip>
          <a:srcRect l="11106"/>
          <a:stretch/>
        </p:blipFill>
        <p:spPr>
          <a:xfrm>
            <a:off x="165653" y="1815513"/>
            <a:ext cx="5733567" cy="3627032"/>
          </a:xfrm>
          <a:prstGeom prst="rect">
            <a:avLst/>
          </a:prstGeom>
        </p:spPr>
      </p:pic>
      <p:sp>
        <p:nvSpPr>
          <p:cNvPr id="36" name="Başlık 1">
            <a:extLst>
              <a:ext uri="{FF2B5EF4-FFF2-40B4-BE49-F238E27FC236}">
                <a16:creationId xmlns:a16="http://schemas.microsoft.com/office/drawing/2014/main" id="{8626C81B-D5D4-9AFE-F6D6-ADEA6EE44208}"/>
              </a:ext>
            </a:extLst>
          </p:cNvPr>
          <p:cNvSpPr txBox="1">
            <a:spLocks/>
          </p:cNvSpPr>
          <p:nvPr/>
        </p:nvSpPr>
        <p:spPr>
          <a:xfrm>
            <a:off x="374515" y="225990"/>
            <a:ext cx="9905999" cy="1360898"/>
          </a:xfrm>
          <a:prstGeom prst="rect">
            <a:avLst/>
          </a:prstGeom>
        </p:spPr>
        <p:txBody>
          <a:bodyPr vert="horz" lIns="91440" tIns="45720" rIns="91440" bIns="45720" rtlCol="0" anchor="ctr">
            <a:normAutofit/>
          </a:bodyPr>
          <a:lstStyle>
            <a:lvl1pPr algn="l" defTabSz="914400" rtl="0" eaLnBrk="1" latinLnBrk="0" hangingPunct="1">
              <a:lnSpc>
                <a:spcPct val="100000"/>
              </a:lnSpc>
              <a:spcBef>
                <a:spcPct val="0"/>
              </a:spcBef>
              <a:buNone/>
              <a:defRPr sz="4000" kern="1200">
                <a:solidFill>
                  <a:schemeClr val="tx1"/>
                </a:solidFill>
                <a:latin typeface="+mj-lt"/>
                <a:ea typeface="+mj-ea"/>
                <a:cs typeface="+mj-cs"/>
              </a:defRPr>
            </a:lvl1pPr>
          </a:lstStyle>
          <a:p>
            <a:r>
              <a:rPr lang="tr-TR" b="1" dirty="0">
                <a:latin typeface="Arial" panose="020B0604020202020204" pitchFamily="34" charset="0"/>
                <a:cs typeface="Arial" panose="020B0604020202020204" pitchFamily="34" charset="0"/>
              </a:rPr>
              <a:t>Destek Vektör Makineleri Nasıl Çalışır?</a:t>
            </a:r>
          </a:p>
        </p:txBody>
      </p:sp>
      <p:cxnSp>
        <p:nvCxnSpPr>
          <p:cNvPr id="41" name="Düz Bağlayıcı 40">
            <a:extLst>
              <a:ext uri="{FF2B5EF4-FFF2-40B4-BE49-F238E27FC236}">
                <a16:creationId xmlns:a16="http://schemas.microsoft.com/office/drawing/2014/main" id="{DC51D48A-BE3D-C150-F74F-6576A5A23713}"/>
              </a:ext>
            </a:extLst>
          </p:cNvPr>
          <p:cNvCxnSpPr>
            <a:cxnSpLocks/>
          </p:cNvCxnSpPr>
          <p:nvPr/>
        </p:nvCxnSpPr>
        <p:spPr>
          <a:xfrm>
            <a:off x="500471" y="1415455"/>
            <a:ext cx="918024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2530011"/>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A35B4880-FA04-48B5-7E02-DA9FE1AEBB77}"/>
              </a:ext>
            </a:extLst>
          </p:cNvPr>
          <p:cNvSpPr>
            <a:spLocks noGrp="1"/>
          </p:cNvSpPr>
          <p:nvPr>
            <p:ph idx="1"/>
          </p:nvPr>
        </p:nvSpPr>
        <p:spPr>
          <a:xfrm>
            <a:off x="6677535" y="1865097"/>
            <a:ext cx="5345349" cy="3567118"/>
          </a:xfrm>
        </p:spPr>
        <p:txBody>
          <a:bodyPr>
            <a:normAutofit/>
          </a:bodyPr>
          <a:lstStyle/>
          <a:p>
            <a:r>
              <a:rPr lang="tr-TR" dirty="0" err="1">
                <a:latin typeface="Calibri" panose="020F0502020204030204" pitchFamily="34" charset="0"/>
                <a:ea typeface="Calibri" panose="020F0502020204030204" pitchFamily="34" charset="0"/>
                <a:cs typeface="Calibri" panose="020F0502020204030204" pitchFamily="34" charset="0"/>
              </a:rPr>
              <a:t>SVM'ler</a:t>
            </a:r>
            <a:r>
              <a:rPr lang="tr-TR" dirty="0">
                <a:latin typeface="Calibri" panose="020F0502020204030204" pitchFamily="34" charset="0"/>
                <a:ea typeface="Calibri" panose="020F0502020204030204" pitchFamily="34" charset="0"/>
                <a:cs typeface="Calibri" panose="020F0502020204030204" pitchFamily="34" charset="0"/>
              </a:rPr>
              <a:t>, özellikle karmaşık küçük veya orta ölçekli veri kümelerinin sınıflandırılması için çok uygundur.</a:t>
            </a:r>
          </a:p>
          <a:p>
            <a:r>
              <a:rPr lang="tr-TR" dirty="0">
                <a:latin typeface="Calibri" panose="020F0502020204030204" pitchFamily="34" charset="0"/>
                <a:ea typeface="Calibri" panose="020F0502020204030204" pitchFamily="34" charset="0"/>
                <a:cs typeface="Calibri" panose="020F0502020204030204" pitchFamily="34" charset="0"/>
              </a:rPr>
              <a:t>Yüz tanıma sistemleri, biyoinformatik, çevre bilimleri ve ses analizi gibi bir çok konuda kullanılır.</a:t>
            </a:r>
          </a:p>
          <a:p>
            <a:endParaRPr lang="tr-TR" dirty="0">
              <a:solidFill>
                <a:schemeClr val="tx1">
                  <a:lumMod val="95000"/>
                </a:schemeClr>
              </a:solidFill>
            </a:endParaRPr>
          </a:p>
        </p:txBody>
      </p:sp>
      <p:sp>
        <p:nvSpPr>
          <p:cNvPr id="4" name="Başlık 1">
            <a:extLst>
              <a:ext uri="{FF2B5EF4-FFF2-40B4-BE49-F238E27FC236}">
                <a16:creationId xmlns:a16="http://schemas.microsoft.com/office/drawing/2014/main" id="{3B5CC2F1-1BBF-9594-A0F1-CB1EB3EBA2CC}"/>
              </a:ext>
            </a:extLst>
          </p:cNvPr>
          <p:cNvSpPr txBox="1">
            <a:spLocks/>
          </p:cNvSpPr>
          <p:nvPr/>
        </p:nvSpPr>
        <p:spPr>
          <a:xfrm>
            <a:off x="228600" y="190515"/>
            <a:ext cx="9905999" cy="1360898"/>
          </a:xfrm>
          <a:prstGeom prst="rect">
            <a:avLst/>
          </a:prstGeom>
        </p:spPr>
        <p:txBody>
          <a:bodyPr vert="horz" lIns="91440" tIns="45720" rIns="91440" bIns="45720" rtlCol="0" anchor="ctr">
            <a:normAutofit/>
          </a:bodyPr>
          <a:lstStyle>
            <a:lvl1pPr algn="l" defTabSz="914400" rtl="0" eaLnBrk="1" latinLnBrk="0" hangingPunct="1">
              <a:lnSpc>
                <a:spcPct val="100000"/>
              </a:lnSpc>
              <a:spcBef>
                <a:spcPct val="0"/>
              </a:spcBef>
              <a:buNone/>
              <a:defRPr sz="4000" kern="1200">
                <a:solidFill>
                  <a:schemeClr val="tx1"/>
                </a:solidFill>
                <a:latin typeface="+mj-lt"/>
                <a:ea typeface="+mj-ea"/>
                <a:cs typeface="+mj-cs"/>
              </a:defRPr>
            </a:lvl1pPr>
          </a:lstStyle>
          <a:p>
            <a:r>
              <a:rPr lang="tr-TR" b="1" dirty="0">
                <a:latin typeface="Arial" panose="020B0604020202020204" pitchFamily="34" charset="0"/>
                <a:cs typeface="Arial" panose="020B0604020202020204" pitchFamily="34" charset="0"/>
              </a:rPr>
              <a:t>Destek Vektör Makineleri Neden Kullanılır?</a:t>
            </a:r>
            <a:endParaRPr lang="tr-TR" dirty="0"/>
          </a:p>
        </p:txBody>
      </p:sp>
      <p:cxnSp>
        <p:nvCxnSpPr>
          <p:cNvPr id="5" name="Düz Bağlayıcı 4">
            <a:extLst>
              <a:ext uri="{FF2B5EF4-FFF2-40B4-BE49-F238E27FC236}">
                <a16:creationId xmlns:a16="http://schemas.microsoft.com/office/drawing/2014/main" id="{BBD040B0-8CC9-6DEF-7873-734148A08A42}"/>
              </a:ext>
            </a:extLst>
          </p:cNvPr>
          <p:cNvCxnSpPr>
            <a:cxnSpLocks/>
          </p:cNvCxnSpPr>
          <p:nvPr/>
        </p:nvCxnSpPr>
        <p:spPr>
          <a:xfrm>
            <a:off x="325373" y="1517446"/>
            <a:ext cx="918024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9" name="Resim 8">
            <a:extLst>
              <a:ext uri="{FF2B5EF4-FFF2-40B4-BE49-F238E27FC236}">
                <a16:creationId xmlns:a16="http://schemas.microsoft.com/office/drawing/2014/main" id="{B0F8D834-E740-0692-A319-DDF84F8645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9116" y="1865096"/>
            <a:ext cx="6396213" cy="3567119"/>
          </a:xfrm>
          <a:prstGeom prst="rect">
            <a:avLst/>
          </a:prstGeom>
        </p:spPr>
      </p:pic>
    </p:spTree>
    <p:extLst>
      <p:ext uri="{BB962C8B-B14F-4D97-AF65-F5344CB8AC3E}">
        <p14:creationId xmlns:p14="http://schemas.microsoft.com/office/powerpoint/2010/main" val="3776948564"/>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B3C019F1-4735-76B1-A11F-4E060555F56C}"/>
              </a:ext>
            </a:extLst>
          </p:cNvPr>
          <p:cNvSpPr>
            <a:spLocks noGrp="1"/>
          </p:cNvSpPr>
          <p:nvPr>
            <p:ph type="title"/>
          </p:nvPr>
        </p:nvSpPr>
        <p:spPr>
          <a:xfrm>
            <a:off x="355060" y="162817"/>
            <a:ext cx="9905999" cy="1360898"/>
          </a:xfrm>
        </p:spPr>
        <p:txBody>
          <a:bodyPr/>
          <a:lstStyle/>
          <a:p>
            <a:r>
              <a:rPr lang="tr-TR" b="1" dirty="0" err="1">
                <a:latin typeface="Arial" panose="020B0604020202020204" pitchFamily="34" charset="0"/>
                <a:cs typeface="Arial" panose="020B0604020202020204" pitchFamily="34" charset="0"/>
              </a:rPr>
              <a:t>DVM’in</a:t>
            </a:r>
            <a:r>
              <a:rPr lang="tr-TR" b="1" dirty="0">
                <a:latin typeface="Arial" panose="020B0604020202020204" pitchFamily="34" charset="0"/>
                <a:cs typeface="Arial" panose="020B0604020202020204" pitchFamily="34" charset="0"/>
              </a:rPr>
              <a:t> Avantajları</a:t>
            </a:r>
          </a:p>
        </p:txBody>
      </p:sp>
      <p:sp>
        <p:nvSpPr>
          <p:cNvPr id="3" name="İçerik Yer Tutucusu 2">
            <a:extLst>
              <a:ext uri="{FF2B5EF4-FFF2-40B4-BE49-F238E27FC236}">
                <a16:creationId xmlns:a16="http://schemas.microsoft.com/office/drawing/2014/main" id="{BE517AD5-45B5-F2CA-B973-9D8F8D990F35}"/>
              </a:ext>
            </a:extLst>
          </p:cNvPr>
          <p:cNvSpPr>
            <a:spLocks noGrp="1"/>
          </p:cNvSpPr>
          <p:nvPr>
            <p:ph idx="1"/>
          </p:nvPr>
        </p:nvSpPr>
        <p:spPr>
          <a:xfrm>
            <a:off x="471792" y="1908279"/>
            <a:ext cx="6844136" cy="3952746"/>
          </a:xfrm>
        </p:spPr>
        <p:txBody>
          <a:bodyPr>
            <a:normAutofit/>
          </a:bodyPr>
          <a:lstStyle/>
          <a:p>
            <a:r>
              <a:rPr lang="tr-TR" sz="2400" dirty="0">
                <a:latin typeface="Calibri" panose="020F0502020204030204" pitchFamily="34" charset="0"/>
                <a:ea typeface="Calibri" panose="020F0502020204030204" pitchFamily="34" charset="0"/>
                <a:cs typeface="Calibri" panose="020F0502020204030204" pitchFamily="34" charset="0"/>
              </a:rPr>
              <a:t>Doğrusal ve Doğrusal olmayan verilere uygulanabilme</a:t>
            </a:r>
          </a:p>
          <a:p>
            <a:r>
              <a:rPr lang="tr-TR" sz="2400" dirty="0">
                <a:latin typeface="Calibri" panose="020F0502020204030204" pitchFamily="34" charset="0"/>
                <a:ea typeface="Calibri" panose="020F0502020204030204" pitchFamily="34" charset="0"/>
                <a:cs typeface="Calibri" panose="020F0502020204030204" pitchFamily="34" charset="0"/>
              </a:rPr>
              <a:t>Yüksek Doğruluk oranı</a:t>
            </a:r>
          </a:p>
          <a:p>
            <a:r>
              <a:rPr lang="tr-TR" sz="2400" dirty="0">
                <a:latin typeface="Calibri" panose="020F0502020204030204" pitchFamily="34" charset="0"/>
                <a:ea typeface="Calibri" panose="020F0502020204030204" pitchFamily="34" charset="0"/>
                <a:cs typeface="Calibri" panose="020F0502020204030204" pitchFamily="34" charset="0"/>
              </a:rPr>
              <a:t>Çok sayıda bağımsız değişkenle çalışabilme</a:t>
            </a:r>
          </a:p>
          <a:p>
            <a:r>
              <a:rPr lang="tr-TR" sz="2400" dirty="0" err="1">
                <a:latin typeface="Calibri" panose="020F0502020204030204" pitchFamily="34" charset="0"/>
                <a:ea typeface="Calibri" panose="020F0502020204030204" pitchFamily="34" charset="0"/>
                <a:cs typeface="Calibri" panose="020F0502020204030204" pitchFamily="34" charset="0"/>
              </a:rPr>
              <a:t>Overfitting</a:t>
            </a:r>
            <a:r>
              <a:rPr lang="tr-TR" sz="2400" dirty="0">
                <a:latin typeface="Calibri" panose="020F0502020204030204" pitchFamily="34" charset="0"/>
                <a:ea typeface="Calibri" panose="020F0502020204030204" pitchFamily="34" charset="0"/>
                <a:cs typeface="Calibri" panose="020F0502020204030204" pitchFamily="34" charset="0"/>
              </a:rPr>
              <a:t> sorunun olmaması</a:t>
            </a:r>
          </a:p>
        </p:txBody>
      </p:sp>
      <p:cxnSp>
        <p:nvCxnSpPr>
          <p:cNvPr id="4" name="Düz Bağlayıcı 3">
            <a:extLst>
              <a:ext uri="{FF2B5EF4-FFF2-40B4-BE49-F238E27FC236}">
                <a16:creationId xmlns:a16="http://schemas.microsoft.com/office/drawing/2014/main" id="{44889F8C-87A5-4199-E43C-C3849DE71926}"/>
              </a:ext>
            </a:extLst>
          </p:cNvPr>
          <p:cNvCxnSpPr>
            <a:cxnSpLocks/>
          </p:cNvCxnSpPr>
          <p:nvPr/>
        </p:nvCxnSpPr>
        <p:spPr>
          <a:xfrm>
            <a:off x="471792" y="1259813"/>
            <a:ext cx="918024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10" name="Resim 9">
            <a:extLst>
              <a:ext uri="{FF2B5EF4-FFF2-40B4-BE49-F238E27FC236}">
                <a16:creationId xmlns:a16="http://schemas.microsoft.com/office/drawing/2014/main" id="{4A455249-DF93-59DB-442B-8EAA01FC46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26926" y="1531598"/>
            <a:ext cx="5036356" cy="3892968"/>
          </a:xfrm>
          <a:prstGeom prst="rect">
            <a:avLst/>
          </a:prstGeom>
        </p:spPr>
      </p:pic>
    </p:spTree>
    <p:extLst>
      <p:ext uri="{BB962C8B-B14F-4D97-AF65-F5344CB8AC3E}">
        <p14:creationId xmlns:p14="http://schemas.microsoft.com/office/powerpoint/2010/main" val="1325761815"/>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09" name="Slide Background Fill">
            <a:extLst>
              <a:ext uri="{FF2B5EF4-FFF2-40B4-BE49-F238E27FC236}">
                <a16:creationId xmlns:a16="http://schemas.microsoft.com/office/drawing/2014/main" id="{C3420C89-0B09-4632-A4AF-3971D08BF7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10" name="Color Cover">
            <a:extLst>
              <a:ext uri="{FF2B5EF4-FFF2-40B4-BE49-F238E27FC236}">
                <a16:creationId xmlns:a16="http://schemas.microsoft.com/office/drawing/2014/main" id="{4E5CBA61-BF74-40B4-A3A8-366BBA626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083" name="Group 3082">
            <a:extLst>
              <a:ext uri="{FF2B5EF4-FFF2-40B4-BE49-F238E27FC236}">
                <a16:creationId xmlns:a16="http://schemas.microsoft.com/office/drawing/2014/main" id="{AC27E70C-5470-4262-B9CE-AE52C51CF4C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2929"/>
            <a:ext cx="12188952" cy="3490956"/>
            <a:chOff x="651279" y="598259"/>
            <a:chExt cx="10889442" cy="5680742"/>
          </a:xfrm>
        </p:grpSpPr>
        <p:sp>
          <p:nvSpPr>
            <p:cNvPr id="3111" name="Color">
              <a:extLst>
                <a:ext uri="{FF2B5EF4-FFF2-40B4-BE49-F238E27FC236}">
                  <a16:creationId xmlns:a16="http://schemas.microsoft.com/office/drawing/2014/main" id="{B5C7D35F-738C-47DF-AD6E-859806E460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12" name="Color">
              <a:extLst>
                <a:ext uri="{FF2B5EF4-FFF2-40B4-BE49-F238E27FC236}">
                  <a16:creationId xmlns:a16="http://schemas.microsoft.com/office/drawing/2014/main" id="{740F8C8B-E52F-46CF-89C7-51C6A037CF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113" name="Group 3086">
            <a:extLst>
              <a:ext uri="{FF2B5EF4-FFF2-40B4-BE49-F238E27FC236}">
                <a16:creationId xmlns:a16="http://schemas.microsoft.com/office/drawing/2014/main" id="{E27AF472-EAE3-4572-AB69-B92BD10DBC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3088" name="Freeform: Shape 3087">
              <a:extLst>
                <a:ext uri="{FF2B5EF4-FFF2-40B4-BE49-F238E27FC236}">
                  <a16:creationId xmlns:a16="http://schemas.microsoft.com/office/drawing/2014/main" id="{BF4DB9D2-6215-420C-874C-82EADF8C6C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114" name="Freeform: Shape 3088">
              <a:extLst>
                <a:ext uri="{FF2B5EF4-FFF2-40B4-BE49-F238E27FC236}">
                  <a16:creationId xmlns:a16="http://schemas.microsoft.com/office/drawing/2014/main" id="{1F003139-C97C-44FA-B139-32E4DFDCE9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090" name="Freeform: Shape 3089">
              <a:extLst>
                <a:ext uri="{FF2B5EF4-FFF2-40B4-BE49-F238E27FC236}">
                  <a16:creationId xmlns:a16="http://schemas.microsoft.com/office/drawing/2014/main" id="{5CE4DD6E-8CEA-45EE-B630-DBC22144D8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115" name="Freeform: Shape 3090">
              <a:extLst>
                <a:ext uri="{FF2B5EF4-FFF2-40B4-BE49-F238E27FC236}">
                  <a16:creationId xmlns:a16="http://schemas.microsoft.com/office/drawing/2014/main" id="{A4372F7F-AA3C-470B-AA61-7C35B7722C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116" name="Freeform: Shape 3091">
              <a:extLst>
                <a:ext uri="{FF2B5EF4-FFF2-40B4-BE49-F238E27FC236}">
                  <a16:creationId xmlns:a16="http://schemas.microsoft.com/office/drawing/2014/main" id="{34B605BF-D199-43DD-9328-E99F2ADFC6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093" name="Freeform: Shape 3092">
              <a:extLst>
                <a:ext uri="{FF2B5EF4-FFF2-40B4-BE49-F238E27FC236}">
                  <a16:creationId xmlns:a16="http://schemas.microsoft.com/office/drawing/2014/main" id="{E5D42A77-7336-4A35-8922-8098A16AA2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094" name="Freeform: Shape 3093">
              <a:extLst>
                <a:ext uri="{FF2B5EF4-FFF2-40B4-BE49-F238E27FC236}">
                  <a16:creationId xmlns:a16="http://schemas.microsoft.com/office/drawing/2014/main" id="{7401EE7D-B85D-4C10-AB8C-71884EFB11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Başlık 1">
            <a:extLst>
              <a:ext uri="{FF2B5EF4-FFF2-40B4-BE49-F238E27FC236}">
                <a16:creationId xmlns:a16="http://schemas.microsoft.com/office/drawing/2014/main" id="{81C05CD4-3963-9D28-52F9-C3BC7B6648D7}"/>
              </a:ext>
            </a:extLst>
          </p:cNvPr>
          <p:cNvSpPr>
            <a:spLocks noGrp="1"/>
          </p:cNvSpPr>
          <p:nvPr>
            <p:ph type="title"/>
          </p:nvPr>
        </p:nvSpPr>
        <p:spPr>
          <a:xfrm>
            <a:off x="786384" y="841250"/>
            <a:ext cx="5692953" cy="2433008"/>
          </a:xfrm>
        </p:spPr>
        <p:txBody>
          <a:bodyPr anchor="b">
            <a:normAutofit/>
          </a:bodyPr>
          <a:lstStyle/>
          <a:p>
            <a:r>
              <a:rPr lang="tr-TR" sz="5000" b="1">
                <a:solidFill>
                  <a:schemeClr val="bg1"/>
                </a:solidFill>
                <a:latin typeface="Arial" panose="020B0604020202020204" pitchFamily="34" charset="0"/>
                <a:cs typeface="Arial" panose="020B0604020202020204" pitchFamily="34" charset="0"/>
              </a:rPr>
              <a:t>SUNUM İÇERİĞİ</a:t>
            </a:r>
            <a:endParaRPr lang="tr-TR" sz="5000" b="1" dirty="0">
              <a:solidFill>
                <a:schemeClr val="bg1"/>
              </a:solidFill>
              <a:latin typeface="Arial" panose="020B0604020202020204" pitchFamily="34" charset="0"/>
              <a:cs typeface="Arial" panose="020B0604020202020204" pitchFamily="34" charset="0"/>
            </a:endParaRPr>
          </a:p>
        </p:txBody>
      </p:sp>
      <p:sp>
        <p:nvSpPr>
          <p:cNvPr id="3" name="İçerik Yer Tutucusu 2">
            <a:extLst>
              <a:ext uri="{FF2B5EF4-FFF2-40B4-BE49-F238E27FC236}">
                <a16:creationId xmlns:a16="http://schemas.microsoft.com/office/drawing/2014/main" id="{324DF89B-33B1-8AE8-A89F-4EBC5C3996FC}"/>
              </a:ext>
            </a:extLst>
          </p:cNvPr>
          <p:cNvSpPr>
            <a:spLocks noGrp="1"/>
          </p:cNvSpPr>
          <p:nvPr>
            <p:ph idx="1"/>
          </p:nvPr>
        </p:nvSpPr>
        <p:spPr>
          <a:xfrm>
            <a:off x="786383" y="3566810"/>
            <a:ext cx="5692953" cy="2651110"/>
          </a:xfrm>
        </p:spPr>
        <p:txBody>
          <a:bodyPr anchor="ctr">
            <a:normAutofit/>
          </a:bodyPr>
          <a:lstStyle/>
          <a:p>
            <a:pPr marL="0" indent="0">
              <a:buNone/>
            </a:pPr>
            <a:r>
              <a:rPr lang="tr-TR" sz="2400">
                <a:solidFill>
                  <a:schemeClr val="tx2"/>
                </a:solidFill>
                <a:latin typeface="+mj-lt"/>
              </a:rPr>
              <a:t>   • </a:t>
            </a:r>
            <a:r>
              <a:rPr lang="tr-TR" sz="2400">
                <a:solidFill>
                  <a:schemeClr val="tx2"/>
                </a:solidFill>
                <a:latin typeface="Poppins" panose="00000500000000000000" pitchFamily="2" charset="-94"/>
                <a:cs typeface="Poppins" panose="00000500000000000000" pitchFamily="2" charset="-94"/>
              </a:rPr>
              <a:t>Sınıflandırma (</a:t>
            </a:r>
            <a:r>
              <a:rPr lang="tr-TR" sz="2400" dirty="0" err="1">
                <a:solidFill>
                  <a:schemeClr val="tx2"/>
                </a:solidFill>
                <a:latin typeface="Poppins" panose="00000500000000000000" pitchFamily="2" charset="-94"/>
                <a:cs typeface="Poppins" panose="00000500000000000000" pitchFamily="2" charset="-94"/>
              </a:rPr>
              <a:t>Classification</a:t>
            </a:r>
            <a:r>
              <a:rPr lang="tr-TR" sz="2400" dirty="0">
                <a:solidFill>
                  <a:schemeClr val="tx2"/>
                </a:solidFill>
                <a:latin typeface="Poppins" panose="00000500000000000000" pitchFamily="2" charset="-94"/>
                <a:cs typeface="Poppins" panose="00000500000000000000" pitchFamily="2" charset="-94"/>
              </a:rPr>
              <a:t>)                                      </a:t>
            </a:r>
          </a:p>
          <a:p>
            <a:pPr marL="0" indent="0">
              <a:buNone/>
            </a:pPr>
            <a:r>
              <a:rPr lang="tr-TR" sz="2400" dirty="0">
                <a:solidFill>
                  <a:schemeClr val="tx2"/>
                </a:solidFill>
                <a:latin typeface="Poppins" panose="00000500000000000000" pitchFamily="2" charset="-94"/>
                <a:cs typeface="Poppins" panose="00000500000000000000" pitchFamily="2" charset="-94"/>
              </a:rPr>
              <a:t>   </a:t>
            </a:r>
            <a:r>
              <a:rPr lang="tr-TR" sz="2400" b="1" dirty="0">
                <a:solidFill>
                  <a:schemeClr val="tx2"/>
                </a:solidFill>
                <a:latin typeface="Poppins" panose="00000500000000000000" pitchFamily="2" charset="-94"/>
                <a:cs typeface="Poppins" panose="00000500000000000000" pitchFamily="2" charset="-94"/>
              </a:rPr>
              <a:t>• </a:t>
            </a:r>
            <a:r>
              <a:rPr lang="tr-TR" sz="2400" dirty="0">
                <a:solidFill>
                  <a:schemeClr val="tx2"/>
                </a:solidFill>
                <a:latin typeface="Poppins" panose="00000500000000000000" pitchFamily="2" charset="-94"/>
                <a:cs typeface="Poppins" panose="00000500000000000000" pitchFamily="2" charset="-94"/>
              </a:rPr>
              <a:t>Destek Vektör Makineleri </a:t>
            </a:r>
          </a:p>
          <a:p>
            <a:pPr marL="0" indent="0">
              <a:buNone/>
            </a:pPr>
            <a:r>
              <a:rPr lang="tr-TR" sz="2400" b="1" dirty="0">
                <a:solidFill>
                  <a:schemeClr val="tx2"/>
                </a:solidFill>
                <a:latin typeface="Poppins" panose="00000500000000000000" pitchFamily="2" charset="-94"/>
                <a:cs typeface="Poppins" panose="00000500000000000000" pitchFamily="2" charset="-94"/>
              </a:rPr>
              <a:t>    •</a:t>
            </a:r>
            <a:r>
              <a:rPr lang="tr-TR" sz="2400" dirty="0">
                <a:solidFill>
                  <a:schemeClr val="tx2"/>
                </a:solidFill>
                <a:latin typeface="Poppins" panose="00000500000000000000" pitchFamily="2" charset="-94"/>
                <a:cs typeface="Poppins" panose="00000500000000000000" pitchFamily="2" charset="-94"/>
              </a:rPr>
              <a:t> Doğrusal Olan/Olmayan DVM </a:t>
            </a:r>
          </a:p>
          <a:p>
            <a:pPr marL="0" indent="0">
              <a:buNone/>
            </a:pPr>
            <a:r>
              <a:rPr lang="tr-TR" sz="2400" dirty="0">
                <a:solidFill>
                  <a:schemeClr val="tx2"/>
                </a:solidFill>
                <a:latin typeface="Poppins" panose="00000500000000000000" pitchFamily="2" charset="-94"/>
                <a:cs typeface="Poppins" panose="00000500000000000000" pitchFamily="2" charset="-94"/>
              </a:rPr>
              <a:t>   </a:t>
            </a:r>
            <a:r>
              <a:rPr lang="tr-TR" sz="2400" b="1" dirty="0">
                <a:solidFill>
                  <a:schemeClr val="tx2"/>
                </a:solidFill>
                <a:latin typeface="Poppins" panose="00000500000000000000" pitchFamily="2" charset="-94"/>
                <a:cs typeface="Poppins" panose="00000500000000000000" pitchFamily="2" charset="-94"/>
              </a:rPr>
              <a:t>• </a:t>
            </a:r>
            <a:r>
              <a:rPr lang="tr-TR" sz="2400" dirty="0">
                <a:solidFill>
                  <a:schemeClr val="tx2"/>
                </a:solidFill>
                <a:latin typeface="Poppins" panose="00000500000000000000" pitchFamily="2" charset="-94"/>
                <a:cs typeface="Poppins" panose="00000500000000000000" pitchFamily="2" charset="-94"/>
              </a:rPr>
              <a:t>DVM Kullanım Alanları</a:t>
            </a:r>
          </a:p>
          <a:p>
            <a:pPr marL="0" indent="0">
              <a:buNone/>
            </a:pPr>
            <a:r>
              <a:rPr lang="tr-TR" sz="1800" b="1" dirty="0">
                <a:solidFill>
                  <a:schemeClr val="tx2"/>
                </a:solidFill>
                <a:latin typeface="Poppins" panose="00000500000000000000" pitchFamily="2" charset="-94"/>
                <a:cs typeface="Poppins" panose="00000500000000000000" pitchFamily="2" charset="-94"/>
              </a:rPr>
              <a:t>       </a:t>
            </a:r>
          </a:p>
          <a:p>
            <a:pPr marL="0" indent="0">
              <a:buNone/>
            </a:pPr>
            <a:endParaRPr lang="tr-TR" sz="1800" dirty="0">
              <a:solidFill>
                <a:schemeClr val="tx2"/>
              </a:solidFill>
              <a:latin typeface="Poppins" panose="00000500000000000000" pitchFamily="2" charset="-94"/>
              <a:cs typeface="Poppins" panose="00000500000000000000" pitchFamily="2" charset="-94"/>
            </a:endParaRPr>
          </a:p>
        </p:txBody>
      </p:sp>
      <p:pic>
        <p:nvPicPr>
          <p:cNvPr id="4" name="Resim 3">
            <a:extLst>
              <a:ext uri="{FF2B5EF4-FFF2-40B4-BE49-F238E27FC236}">
                <a16:creationId xmlns:a16="http://schemas.microsoft.com/office/drawing/2014/main" id="{A7ED38AF-4BB6-0DA9-2D8D-76F18DE5DD6A}"/>
              </a:ext>
            </a:extLst>
          </p:cNvPr>
          <p:cNvPicPr>
            <a:picLocks noChangeAspect="1"/>
          </p:cNvPicPr>
          <p:nvPr/>
        </p:nvPicPr>
        <p:blipFill>
          <a:blip r:embed="rId2"/>
          <a:stretch>
            <a:fillRect/>
          </a:stretch>
        </p:blipFill>
        <p:spPr>
          <a:xfrm>
            <a:off x="6479336" y="1882856"/>
            <a:ext cx="4796605" cy="3103403"/>
          </a:xfrm>
          <a:prstGeom prst="rect">
            <a:avLst/>
          </a:prstGeom>
        </p:spPr>
      </p:pic>
    </p:spTree>
    <p:extLst>
      <p:ext uri="{BB962C8B-B14F-4D97-AF65-F5344CB8AC3E}">
        <p14:creationId xmlns:p14="http://schemas.microsoft.com/office/powerpoint/2010/main" val="32681321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B3C019F1-4735-76B1-A11F-4E060555F56C}"/>
              </a:ext>
            </a:extLst>
          </p:cNvPr>
          <p:cNvSpPr>
            <a:spLocks noGrp="1"/>
          </p:cNvSpPr>
          <p:nvPr>
            <p:ph type="title"/>
          </p:nvPr>
        </p:nvSpPr>
        <p:spPr>
          <a:xfrm>
            <a:off x="355060" y="162817"/>
            <a:ext cx="9905999" cy="1360898"/>
          </a:xfrm>
        </p:spPr>
        <p:txBody>
          <a:bodyPr/>
          <a:lstStyle/>
          <a:p>
            <a:r>
              <a:rPr lang="tr-TR" b="1" dirty="0" err="1">
                <a:latin typeface="Arial" panose="020B0604020202020204" pitchFamily="34" charset="0"/>
                <a:cs typeface="Arial" panose="020B0604020202020204" pitchFamily="34" charset="0"/>
              </a:rPr>
              <a:t>DVM’in</a:t>
            </a:r>
            <a:r>
              <a:rPr lang="tr-TR" b="1" dirty="0">
                <a:latin typeface="Arial" panose="020B0604020202020204" pitchFamily="34" charset="0"/>
                <a:cs typeface="Arial" panose="020B0604020202020204" pitchFamily="34" charset="0"/>
              </a:rPr>
              <a:t> Dezavantajları</a:t>
            </a:r>
          </a:p>
        </p:txBody>
      </p:sp>
      <p:cxnSp>
        <p:nvCxnSpPr>
          <p:cNvPr id="4" name="Düz Bağlayıcı 3">
            <a:extLst>
              <a:ext uri="{FF2B5EF4-FFF2-40B4-BE49-F238E27FC236}">
                <a16:creationId xmlns:a16="http://schemas.microsoft.com/office/drawing/2014/main" id="{44889F8C-87A5-4199-E43C-C3849DE71926}"/>
              </a:ext>
            </a:extLst>
          </p:cNvPr>
          <p:cNvCxnSpPr>
            <a:cxnSpLocks/>
          </p:cNvCxnSpPr>
          <p:nvPr/>
        </p:nvCxnSpPr>
        <p:spPr>
          <a:xfrm>
            <a:off x="471792" y="1259813"/>
            <a:ext cx="918024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8" name="İçerik Yer Tutucusu 2">
            <a:extLst>
              <a:ext uri="{FF2B5EF4-FFF2-40B4-BE49-F238E27FC236}">
                <a16:creationId xmlns:a16="http://schemas.microsoft.com/office/drawing/2014/main" id="{8EA74CBC-80DA-6CCA-A923-7457CE58D28E}"/>
              </a:ext>
            </a:extLst>
          </p:cNvPr>
          <p:cNvSpPr txBox="1">
            <a:spLocks/>
          </p:cNvSpPr>
          <p:nvPr/>
        </p:nvSpPr>
        <p:spPr>
          <a:xfrm>
            <a:off x="5777559" y="1807797"/>
            <a:ext cx="5859965" cy="3952746"/>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228600" indent="0" algn="l" defTabSz="914400" rtl="0" eaLnBrk="1" latinLnBrk="0" hangingPunct="1">
              <a:lnSpc>
                <a:spcPct val="120000"/>
              </a:lnSpc>
              <a:spcBef>
                <a:spcPts val="500"/>
              </a:spcBef>
              <a:buFontTx/>
              <a:buNone/>
              <a:defRPr sz="1800" i="1" kern="1200">
                <a:solidFill>
                  <a:schemeClr val="tx1"/>
                </a:solidFill>
                <a:latin typeface="+mn-lt"/>
                <a:ea typeface="+mn-ea"/>
                <a:cs typeface="+mn-cs"/>
              </a:defRPr>
            </a:lvl2pPr>
            <a:lvl3pPr marL="4572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502920" indent="0" algn="l" defTabSz="914400" rtl="0" eaLnBrk="1" latinLnBrk="0" hangingPunct="1">
              <a:lnSpc>
                <a:spcPct val="120000"/>
              </a:lnSpc>
              <a:spcBef>
                <a:spcPts val="500"/>
              </a:spcBef>
              <a:buFontTx/>
              <a:buNone/>
              <a:defRPr sz="1400" i="1" kern="1200">
                <a:solidFill>
                  <a:schemeClr val="tx1"/>
                </a:solidFill>
                <a:latin typeface="+mn-lt"/>
                <a:ea typeface="+mn-ea"/>
                <a:cs typeface="+mn-cs"/>
              </a:defRPr>
            </a:lvl4pPr>
            <a:lvl5pPr marL="73152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tr-TR" sz="2800" dirty="0">
                <a:latin typeface="Calibri" panose="020F0502020204030204" pitchFamily="34" charset="0"/>
                <a:ea typeface="Calibri" panose="020F0502020204030204" pitchFamily="34" charset="0"/>
                <a:cs typeface="Calibri" panose="020F0502020204030204" pitchFamily="34" charset="0"/>
              </a:rPr>
              <a:t>Olasılıksal tahminler üretememe</a:t>
            </a:r>
          </a:p>
          <a:p>
            <a:r>
              <a:rPr lang="tr-TR" sz="2800" dirty="0">
                <a:latin typeface="Calibri" panose="020F0502020204030204" pitchFamily="34" charset="0"/>
                <a:ea typeface="Calibri" panose="020F0502020204030204" pitchFamily="34" charset="0"/>
                <a:cs typeface="Calibri" panose="020F0502020204030204" pitchFamily="34" charset="0"/>
              </a:rPr>
              <a:t>Daha fazla zaman harcanır</a:t>
            </a:r>
          </a:p>
          <a:p>
            <a:r>
              <a:rPr lang="tr-TR" sz="2800" dirty="0">
                <a:latin typeface="Calibri" panose="020F0502020204030204" pitchFamily="34" charset="0"/>
                <a:ea typeface="Calibri" panose="020F0502020204030204" pitchFamily="34" charset="0"/>
                <a:cs typeface="Calibri" panose="020F0502020204030204" pitchFamily="34" charset="0"/>
              </a:rPr>
              <a:t>Büyük veri kümelerine uygun değildir</a:t>
            </a:r>
          </a:p>
          <a:p>
            <a:r>
              <a:rPr lang="tr-TR" sz="2800" dirty="0">
                <a:latin typeface="Calibri" panose="020F0502020204030204" pitchFamily="34" charset="0"/>
                <a:ea typeface="Calibri" panose="020F0502020204030204" pitchFamily="34" charset="0"/>
                <a:cs typeface="Calibri" panose="020F0502020204030204" pitchFamily="34" charset="0"/>
              </a:rPr>
              <a:t>Çakışan sınıflarla kötü çalışır </a:t>
            </a:r>
          </a:p>
        </p:txBody>
      </p:sp>
      <p:pic>
        <p:nvPicPr>
          <p:cNvPr id="5" name="Resim 4">
            <a:extLst>
              <a:ext uri="{FF2B5EF4-FFF2-40B4-BE49-F238E27FC236}">
                <a16:creationId xmlns:a16="http://schemas.microsoft.com/office/drawing/2014/main" id="{FA14CF86-4BED-CE6D-8D00-A7BD85568441}"/>
              </a:ext>
            </a:extLst>
          </p:cNvPr>
          <p:cNvPicPr>
            <a:picLocks noChangeAspect="1"/>
          </p:cNvPicPr>
          <p:nvPr/>
        </p:nvPicPr>
        <p:blipFill rotWithShape="1">
          <a:blip r:embed="rId2">
            <a:extLst>
              <a:ext uri="{28A0092B-C50C-407E-A947-70E740481C1C}">
                <a14:useLocalDpi xmlns:a14="http://schemas.microsoft.com/office/drawing/2010/main" val="0"/>
              </a:ext>
            </a:extLst>
          </a:blip>
          <a:srcRect l="1851" b="2287"/>
          <a:stretch/>
        </p:blipFill>
        <p:spPr>
          <a:xfrm>
            <a:off x="554476" y="1650142"/>
            <a:ext cx="4981389" cy="3948045"/>
          </a:xfrm>
          <a:prstGeom prst="rect">
            <a:avLst/>
          </a:prstGeom>
        </p:spPr>
      </p:pic>
    </p:spTree>
    <p:extLst>
      <p:ext uri="{BB962C8B-B14F-4D97-AF65-F5344CB8AC3E}">
        <p14:creationId xmlns:p14="http://schemas.microsoft.com/office/powerpoint/2010/main" val="3915188456"/>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çerik Yer Tutucusu 5">
            <a:extLst>
              <a:ext uri="{FF2B5EF4-FFF2-40B4-BE49-F238E27FC236}">
                <a16:creationId xmlns:a16="http://schemas.microsoft.com/office/drawing/2014/main" id="{2A179F41-971A-6957-CCEF-5096EEBC8EA2}"/>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r="50507"/>
          <a:stretch/>
        </p:blipFill>
        <p:spPr>
          <a:xfrm>
            <a:off x="1868686" y="2996448"/>
            <a:ext cx="3868369" cy="2981064"/>
          </a:xfrm>
        </p:spPr>
      </p:pic>
      <p:sp>
        <p:nvSpPr>
          <p:cNvPr id="4" name="Başlık 1">
            <a:extLst>
              <a:ext uri="{FF2B5EF4-FFF2-40B4-BE49-F238E27FC236}">
                <a16:creationId xmlns:a16="http://schemas.microsoft.com/office/drawing/2014/main" id="{FBEB5E74-ACF8-EAFC-AA5D-7BFE4E3AD3F3}"/>
              </a:ext>
            </a:extLst>
          </p:cNvPr>
          <p:cNvSpPr txBox="1">
            <a:spLocks/>
          </p:cNvSpPr>
          <p:nvPr/>
        </p:nvSpPr>
        <p:spPr>
          <a:xfrm>
            <a:off x="355060" y="162817"/>
            <a:ext cx="9905999" cy="1360898"/>
          </a:xfrm>
          <a:prstGeom prst="rect">
            <a:avLst/>
          </a:prstGeom>
        </p:spPr>
        <p:txBody>
          <a:bodyPr vert="horz" lIns="91440" tIns="45720" rIns="91440" bIns="45720" rtlCol="0" anchor="ctr">
            <a:normAutofit/>
          </a:bodyPr>
          <a:lstStyle>
            <a:lvl1pPr algn="l" defTabSz="914400" rtl="0" eaLnBrk="1" latinLnBrk="0" hangingPunct="1">
              <a:lnSpc>
                <a:spcPct val="100000"/>
              </a:lnSpc>
              <a:spcBef>
                <a:spcPct val="0"/>
              </a:spcBef>
              <a:buNone/>
              <a:defRPr sz="4000" kern="1200">
                <a:solidFill>
                  <a:schemeClr val="tx1"/>
                </a:solidFill>
                <a:latin typeface="+mj-lt"/>
                <a:ea typeface="+mj-ea"/>
                <a:cs typeface="+mj-cs"/>
              </a:defRPr>
            </a:lvl1pPr>
          </a:lstStyle>
          <a:p>
            <a:r>
              <a:rPr lang="tr-TR" b="1" dirty="0">
                <a:latin typeface="Arial" panose="020B0604020202020204" pitchFamily="34" charset="0"/>
                <a:cs typeface="Arial" panose="020B0604020202020204" pitchFamily="34" charset="0"/>
              </a:rPr>
              <a:t>Destek Vektör Makinelerinin Verileri</a:t>
            </a:r>
          </a:p>
        </p:txBody>
      </p:sp>
      <p:cxnSp>
        <p:nvCxnSpPr>
          <p:cNvPr id="5" name="Düz Bağlayıcı 4">
            <a:extLst>
              <a:ext uri="{FF2B5EF4-FFF2-40B4-BE49-F238E27FC236}">
                <a16:creationId xmlns:a16="http://schemas.microsoft.com/office/drawing/2014/main" id="{ABF4F246-2183-97B1-F31D-193E171D48AF}"/>
              </a:ext>
            </a:extLst>
          </p:cNvPr>
          <p:cNvCxnSpPr>
            <a:cxnSpLocks/>
          </p:cNvCxnSpPr>
          <p:nvPr/>
        </p:nvCxnSpPr>
        <p:spPr>
          <a:xfrm>
            <a:off x="471792" y="1259813"/>
            <a:ext cx="918024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8" name="Resim 7">
            <a:extLst>
              <a:ext uri="{FF2B5EF4-FFF2-40B4-BE49-F238E27FC236}">
                <a16:creationId xmlns:a16="http://schemas.microsoft.com/office/drawing/2014/main" id="{57A8C455-5857-412C-64A4-FD2CF3B58D48}"/>
              </a:ext>
            </a:extLst>
          </p:cNvPr>
          <p:cNvPicPr>
            <a:picLocks noChangeAspect="1"/>
          </p:cNvPicPr>
          <p:nvPr/>
        </p:nvPicPr>
        <p:blipFill rotWithShape="1">
          <a:blip r:embed="rId2">
            <a:extLst>
              <a:ext uri="{28A0092B-C50C-407E-A947-70E740481C1C}">
                <a14:useLocalDpi xmlns:a14="http://schemas.microsoft.com/office/drawing/2010/main" val="0"/>
              </a:ext>
            </a:extLst>
          </a:blip>
          <a:srcRect l="50000"/>
          <a:stretch/>
        </p:blipFill>
        <p:spPr>
          <a:xfrm>
            <a:off x="6546715" y="2946429"/>
            <a:ext cx="3868369" cy="3031083"/>
          </a:xfrm>
          <a:prstGeom prst="rect">
            <a:avLst/>
          </a:prstGeom>
        </p:spPr>
      </p:pic>
      <p:sp>
        <p:nvSpPr>
          <p:cNvPr id="9" name="Metin kutusu 8">
            <a:extLst>
              <a:ext uri="{FF2B5EF4-FFF2-40B4-BE49-F238E27FC236}">
                <a16:creationId xmlns:a16="http://schemas.microsoft.com/office/drawing/2014/main" id="{702F9CB2-B392-F4E8-D9E8-3D02114009C8}"/>
              </a:ext>
            </a:extLst>
          </p:cNvPr>
          <p:cNvSpPr txBox="1"/>
          <p:nvPr/>
        </p:nvSpPr>
        <p:spPr>
          <a:xfrm>
            <a:off x="3341974" y="1542574"/>
            <a:ext cx="5508052" cy="461665"/>
          </a:xfrm>
          <a:prstGeom prst="rect">
            <a:avLst/>
          </a:prstGeom>
          <a:noFill/>
        </p:spPr>
        <p:txBody>
          <a:bodyPr wrap="square" rtlCol="0">
            <a:spAutoFit/>
          </a:bodyPr>
          <a:lstStyle/>
          <a:p>
            <a:r>
              <a:rPr lang="tr-TR" sz="2400" dirty="0"/>
              <a:t>Destek Vektör Makineleri 2’ye ayrılır</a:t>
            </a:r>
          </a:p>
        </p:txBody>
      </p:sp>
      <p:cxnSp>
        <p:nvCxnSpPr>
          <p:cNvPr id="11" name="Bağlayıcı: Eğri 10">
            <a:extLst>
              <a:ext uri="{FF2B5EF4-FFF2-40B4-BE49-F238E27FC236}">
                <a16:creationId xmlns:a16="http://schemas.microsoft.com/office/drawing/2014/main" id="{20694BBC-C9A2-F094-AFC3-EB9F8BADC3F5}"/>
              </a:ext>
            </a:extLst>
          </p:cNvPr>
          <p:cNvCxnSpPr>
            <a:cxnSpLocks/>
          </p:cNvCxnSpPr>
          <p:nvPr/>
        </p:nvCxnSpPr>
        <p:spPr>
          <a:xfrm rot="5400000">
            <a:off x="3767468" y="2229446"/>
            <a:ext cx="850306" cy="583660"/>
          </a:xfrm>
          <a:prstGeom prst="curvedConnector3">
            <a:avLst/>
          </a:prstGeom>
          <a:ln w="38100">
            <a:solidFill>
              <a:srgbClr val="FF0000"/>
            </a:solidFill>
            <a:tailEnd type="triangle"/>
          </a:ln>
        </p:spPr>
        <p:style>
          <a:lnRef idx="1">
            <a:schemeClr val="accent2"/>
          </a:lnRef>
          <a:fillRef idx="0">
            <a:schemeClr val="accent2"/>
          </a:fillRef>
          <a:effectRef idx="0">
            <a:schemeClr val="accent2"/>
          </a:effectRef>
          <a:fontRef idx="minor">
            <a:schemeClr val="tx1"/>
          </a:fontRef>
        </p:style>
      </p:cxnSp>
      <p:cxnSp>
        <p:nvCxnSpPr>
          <p:cNvPr id="14" name="Bağlayıcı: Eğri 13">
            <a:extLst>
              <a:ext uri="{FF2B5EF4-FFF2-40B4-BE49-F238E27FC236}">
                <a16:creationId xmlns:a16="http://schemas.microsoft.com/office/drawing/2014/main" id="{36FFD9FD-57BC-E941-1DCA-809FA4515A93}"/>
              </a:ext>
            </a:extLst>
          </p:cNvPr>
          <p:cNvCxnSpPr>
            <a:cxnSpLocks/>
          </p:cNvCxnSpPr>
          <p:nvPr/>
        </p:nvCxnSpPr>
        <p:spPr>
          <a:xfrm rot="16200000" flipH="1">
            <a:off x="7325647" y="2182955"/>
            <a:ext cx="763808" cy="590144"/>
          </a:xfrm>
          <a:prstGeom prst="curvedConnector3">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 name="Metin kutusu 1">
            <a:extLst>
              <a:ext uri="{FF2B5EF4-FFF2-40B4-BE49-F238E27FC236}">
                <a16:creationId xmlns:a16="http://schemas.microsoft.com/office/drawing/2014/main" id="{4DDD6441-02A5-5357-7897-CE5E31864787}"/>
              </a:ext>
            </a:extLst>
          </p:cNvPr>
          <p:cNvSpPr txBox="1"/>
          <p:nvPr/>
        </p:nvSpPr>
        <p:spPr>
          <a:xfrm rot="16200000">
            <a:off x="257575" y="4134474"/>
            <a:ext cx="2412392" cy="523220"/>
          </a:xfrm>
          <a:prstGeom prst="rect">
            <a:avLst/>
          </a:prstGeom>
          <a:noFill/>
        </p:spPr>
        <p:txBody>
          <a:bodyPr wrap="none" rtlCol="0">
            <a:spAutoFit/>
          </a:bodyPr>
          <a:lstStyle/>
          <a:p>
            <a:r>
              <a:rPr lang="tr-TR" sz="2800" b="1" dirty="0">
                <a:latin typeface="Calibri" panose="020F0502020204030204" pitchFamily="34" charset="0"/>
                <a:ea typeface="Calibri" panose="020F0502020204030204" pitchFamily="34" charset="0"/>
                <a:cs typeface="Calibri" panose="020F0502020204030204" pitchFamily="34" charset="0"/>
              </a:rPr>
              <a:t>Doğrusal  DVM</a:t>
            </a:r>
          </a:p>
        </p:txBody>
      </p:sp>
      <p:sp>
        <p:nvSpPr>
          <p:cNvPr id="7" name="Metin kutusu 6">
            <a:extLst>
              <a:ext uri="{FF2B5EF4-FFF2-40B4-BE49-F238E27FC236}">
                <a16:creationId xmlns:a16="http://schemas.microsoft.com/office/drawing/2014/main" id="{2D1431E7-EEDB-6526-C77D-B09F2560191C}"/>
              </a:ext>
            </a:extLst>
          </p:cNvPr>
          <p:cNvSpPr txBox="1"/>
          <p:nvPr/>
        </p:nvSpPr>
        <p:spPr>
          <a:xfrm rot="16200000">
            <a:off x="9573793" y="3919031"/>
            <a:ext cx="2923301" cy="954107"/>
          </a:xfrm>
          <a:prstGeom prst="rect">
            <a:avLst/>
          </a:prstGeom>
          <a:noFill/>
        </p:spPr>
        <p:txBody>
          <a:bodyPr wrap="none" rtlCol="0">
            <a:spAutoFit/>
          </a:bodyPr>
          <a:lstStyle/>
          <a:p>
            <a:pPr algn="ctr"/>
            <a:r>
              <a:rPr lang="tr-TR" sz="2800" dirty="0">
                <a:latin typeface="Calibri" panose="020F0502020204030204" pitchFamily="34" charset="0"/>
                <a:ea typeface="Calibri" panose="020F0502020204030204" pitchFamily="34" charset="0"/>
                <a:cs typeface="Calibri" panose="020F0502020204030204" pitchFamily="34" charset="0"/>
              </a:rPr>
              <a:t>Doğrusal Olmayan </a:t>
            </a:r>
          </a:p>
          <a:p>
            <a:pPr algn="ctr"/>
            <a:r>
              <a:rPr lang="tr-TR" sz="2800" dirty="0">
                <a:latin typeface="Calibri" panose="020F0502020204030204" pitchFamily="34" charset="0"/>
                <a:ea typeface="Calibri" panose="020F0502020204030204" pitchFamily="34" charset="0"/>
                <a:cs typeface="Calibri" panose="020F0502020204030204" pitchFamily="34" charset="0"/>
              </a:rPr>
              <a:t> DVM</a:t>
            </a:r>
          </a:p>
        </p:txBody>
      </p:sp>
    </p:spTree>
    <p:extLst>
      <p:ext uri="{BB962C8B-B14F-4D97-AF65-F5344CB8AC3E}">
        <p14:creationId xmlns:p14="http://schemas.microsoft.com/office/powerpoint/2010/main" val="4201262381"/>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7">
            <a:extLst>
              <a:ext uri="{FF2B5EF4-FFF2-40B4-BE49-F238E27FC236}">
                <a16:creationId xmlns:a16="http://schemas.microsoft.com/office/drawing/2014/main" id="{4522B21E-B2B9-4C72-9A71-C87EFD1374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9">
            <a:extLst>
              <a:ext uri="{FF2B5EF4-FFF2-40B4-BE49-F238E27FC236}">
                <a16:creationId xmlns:a16="http://schemas.microsoft.com/office/drawing/2014/main" id="{5EB7D2A2-F448-44D4-938C-DC84CBCB3B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441258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1">
            <a:extLst>
              <a:ext uri="{FF2B5EF4-FFF2-40B4-BE49-F238E27FC236}">
                <a16:creationId xmlns:a16="http://schemas.microsoft.com/office/drawing/2014/main" id="{871AEA07-1E14-44B4-8E55-64EF049CD6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551962"/>
            <a:ext cx="10999072" cy="4618549"/>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34176EBE-1D41-1F44-9E5B-4944C813F506}"/>
              </a:ext>
            </a:extLst>
          </p:cNvPr>
          <p:cNvSpPr>
            <a:spLocks noGrp="1"/>
          </p:cNvSpPr>
          <p:nvPr>
            <p:ph type="title"/>
          </p:nvPr>
        </p:nvSpPr>
        <p:spPr>
          <a:xfrm>
            <a:off x="1524000" y="1293338"/>
            <a:ext cx="9144000" cy="3274592"/>
          </a:xfrm>
        </p:spPr>
        <p:txBody>
          <a:bodyPr vert="horz" lIns="91440" tIns="45720" rIns="91440" bIns="45720" rtlCol="0" anchor="ctr">
            <a:normAutofit/>
          </a:bodyPr>
          <a:lstStyle/>
          <a:p>
            <a:pPr algn="ctr"/>
            <a:r>
              <a:rPr lang="tr-TR" sz="7200" kern="1200" dirty="0">
                <a:solidFill>
                  <a:schemeClr val="tx1"/>
                </a:solidFill>
                <a:latin typeface="Garamond" panose="02020404030301010803" pitchFamily="18" charset="0"/>
              </a:rPr>
              <a:t>Doğrusal Ve Doğrusal Olmayan </a:t>
            </a:r>
            <a:r>
              <a:rPr lang="tr-TR" sz="7200" kern="1200" dirty="0" err="1">
                <a:solidFill>
                  <a:schemeClr val="tx1"/>
                </a:solidFill>
                <a:latin typeface="Garamond" panose="02020404030301010803" pitchFamily="18" charset="0"/>
              </a:rPr>
              <a:t>DVM</a:t>
            </a:r>
            <a:endParaRPr lang="en-US" sz="7200" kern="1200" dirty="0">
              <a:solidFill>
                <a:schemeClr val="tx1"/>
              </a:solidFill>
              <a:latin typeface="Garamond" panose="02020404030301010803" pitchFamily="18" charset="0"/>
            </a:endParaRPr>
          </a:p>
        </p:txBody>
      </p:sp>
      <p:cxnSp>
        <p:nvCxnSpPr>
          <p:cNvPr id="19" name="Straight Connector 13">
            <a:extLst>
              <a:ext uri="{FF2B5EF4-FFF2-40B4-BE49-F238E27FC236}">
                <a16:creationId xmlns:a16="http://schemas.microsoft.com/office/drawing/2014/main" id="{F7C8EA93-3210-4C62-99E9-153C275E3A8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96464" y="6354708"/>
            <a:ext cx="11000232" cy="0"/>
          </a:xfrm>
          <a:prstGeom prst="line">
            <a:avLst/>
          </a:prstGeom>
          <a:ln w="1016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78190633"/>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EFC920F-B85A-4068-BD93-41064EDE93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1C559108-BBAE-426C-8564-051D2BA6DDC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2340441" y="2666183"/>
            <a:ext cx="5860051" cy="527712"/>
            <a:chOff x="6081624" y="1998368"/>
            <a:chExt cx="5613457" cy="782175"/>
          </a:xfrm>
          <a:solidFill>
            <a:schemeClr val="accent4"/>
          </a:solidFill>
        </p:grpSpPr>
        <p:sp>
          <p:nvSpPr>
            <p:cNvPr id="14" name="Rectangle 13">
              <a:extLst>
                <a:ext uri="{FF2B5EF4-FFF2-40B4-BE49-F238E27FC236}">
                  <a16:creationId xmlns:a16="http://schemas.microsoft.com/office/drawing/2014/main" id="{42BC35EE-6650-42D2-AEFB-4B7CD1AFC9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952C743-9049-4DFB-878B-2AB07B6E4F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Rectangle 16">
            <a:extLst>
              <a:ext uri="{FF2B5EF4-FFF2-40B4-BE49-F238E27FC236}">
                <a16:creationId xmlns:a16="http://schemas.microsoft.com/office/drawing/2014/main" id="{CBC4F608-B4B8-48C3-9572-C0F061B1CD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922919"/>
            <a:ext cx="11111729" cy="546125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6B24F227-19D0-C8B4-99C9-4B3B6117C6CD}"/>
              </a:ext>
            </a:extLst>
          </p:cNvPr>
          <p:cNvSpPr>
            <a:spLocks noGrp="1"/>
          </p:cNvSpPr>
          <p:nvPr>
            <p:ph type="title"/>
          </p:nvPr>
        </p:nvSpPr>
        <p:spPr>
          <a:xfrm>
            <a:off x="890545" y="1441886"/>
            <a:ext cx="4887800" cy="762432"/>
          </a:xfrm>
        </p:spPr>
        <p:txBody>
          <a:bodyPr anchor="b">
            <a:noAutofit/>
          </a:bodyPr>
          <a:lstStyle/>
          <a:p>
            <a:pPr algn="ctr"/>
            <a:r>
              <a:rPr lang="tr-TR" sz="4000" dirty="0">
                <a:latin typeface="Garamond" panose="02020404030301010803" pitchFamily="18" charset="0"/>
              </a:rPr>
              <a:t>Doğrusal </a:t>
            </a:r>
            <a:r>
              <a:rPr lang="tr-TR" sz="4000" dirty="0" err="1">
                <a:latin typeface="Garamond" panose="02020404030301010803" pitchFamily="18" charset="0"/>
              </a:rPr>
              <a:t>DVM</a:t>
            </a:r>
            <a:r>
              <a:rPr lang="tr-TR" sz="4000" dirty="0">
                <a:latin typeface="Garamond" panose="02020404030301010803" pitchFamily="18" charset="0"/>
              </a:rPr>
              <a:t>-Tanım</a:t>
            </a:r>
          </a:p>
        </p:txBody>
      </p:sp>
      <p:sp>
        <p:nvSpPr>
          <p:cNvPr id="19" name="Rectangle 18">
            <a:extLst>
              <a:ext uri="{FF2B5EF4-FFF2-40B4-BE49-F238E27FC236}">
                <a16:creationId xmlns:a16="http://schemas.microsoft.com/office/drawing/2014/main" id="{1382A32C-5B0C-4B1C-A074-76C6DBCC9F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39885" y="2372170"/>
            <a:ext cx="438912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İçerik Yer Tutucusu 5">
            <a:extLst>
              <a:ext uri="{FF2B5EF4-FFF2-40B4-BE49-F238E27FC236}">
                <a16:creationId xmlns:a16="http://schemas.microsoft.com/office/drawing/2014/main" id="{05749B1E-20A8-83CB-043A-F4FD12E8D1EC}"/>
              </a:ext>
            </a:extLst>
          </p:cNvPr>
          <p:cNvSpPr>
            <a:spLocks noGrp="1"/>
          </p:cNvSpPr>
          <p:nvPr>
            <p:ph idx="1"/>
          </p:nvPr>
        </p:nvSpPr>
        <p:spPr>
          <a:xfrm>
            <a:off x="1139886" y="2570738"/>
            <a:ext cx="4389120" cy="2581833"/>
          </a:xfrm>
        </p:spPr>
        <p:txBody>
          <a:bodyPr anchor="ctr">
            <a:normAutofit/>
          </a:bodyPr>
          <a:lstStyle/>
          <a:p>
            <a:pPr marL="0" indent="0" algn="ctr">
              <a:buNone/>
            </a:pPr>
            <a:r>
              <a:rPr lang="tr-TR" sz="2500" dirty="0">
                <a:latin typeface="Garamond" panose="02020404030301010803" pitchFamily="18" charset="0"/>
                <a:cs typeface="Helvetica" panose="020B0604020202020204" pitchFamily="34" charset="0"/>
              </a:rPr>
              <a:t>Doğrusal olarak ayrılabilen veriler için kullanılır.</a:t>
            </a:r>
          </a:p>
          <a:p>
            <a:pPr marL="0" indent="0" algn="ctr">
              <a:buNone/>
            </a:pPr>
            <a:r>
              <a:rPr lang="tr-TR" sz="2500" dirty="0">
                <a:latin typeface="Garamond" panose="02020404030301010803" pitchFamily="18" charset="0"/>
                <a:cs typeface="Helvetica" panose="020B0604020202020204" pitchFamily="34" charset="0"/>
              </a:rPr>
              <a:t>Bir veri kümesinin tek bir düz çizgi kullanılarak iki sınıfa ayrılabilmesidir.</a:t>
            </a:r>
          </a:p>
        </p:txBody>
      </p:sp>
      <p:pic>
        <p:nvPicPr>
          <p:cNvPr id="3" name="Resim 2">
            <a:extLst>
              <a:ext uri="{FF2B5EF4-FFF2-40B4-BE49-F238E27FC236}">
                <a16:creationId xmlns:a16="http://schemas.microsoft.com/office/drawing/2014/main" id="{7A6FB50E-2F1C-5126-80A9-6E1BBB8C021C}"/>
              </a:ext>
            </a:extLst>
          </p:cNvPr>
          <p:cNvPicPr>
            <a:picLocks noChangeAspect="1"/>
          </p:cNvPicPr>
          <p:nvPr/>
        </p:nvPicPr>
        <p:blipFill rotWithShape="1">
          <a:blip r:embed="rId2"/>
          <a:srcRect l="2308" r="55207" b="-1"/>
          <a:stretch/>
        </p:blipFill>
        <p:spPr>
          <a:xfrm>
            <a:off x="6662996" y="1445256"/>
            <a:ext cx="4110476" cy="3966852"/>
          </a:xfrm>
          <a:prstGeom prst="rect">
            <a:avLst/>
          </a:prstGeom>
        </p:spPr>
      </p:pic>
    </p:spTree>
    <p:extLst>
      <p:ext uri="{BB962C8B-B14F-4D97-AF65-F5344CB8AC3E}">
        <p14:creationId xmlns:p14="http://schemas.microsoft.com/office/powerpoint/2010/main" val="11617746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3" name="Rectangle 42">
            <a:extLst>
              <a:ext uri="{FF2B5EF4-FFF2-40B4-BE49-F238E27FC236}">
                <a16:creationId xmlns:a16="http://schemas.microsoft.com/office/drawing/2014/main" id="{28D31E1B-0407-4223-9642-0B642CBF57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5" name="Group 44">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062849"/>
            <a:ext cx="731521" cy="673460"/>
            <a:chOff x="3940602" y="308034"/>
            <a:chExt cx="2116791" cy="3428999"/>
          </a:xfrm>
          <a:solidFill>
            <a:schemeClr val="accent4"/>
          </a:solidFill>
        </p:grpSpPr>
        <p:sp>
          <p:nvSpPr>
            <p:cNvPr id="46" name="Rectangle 45">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46">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7">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0" name="Rectangle 49">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656150"/>
            <a:ext cx="5672667" cy="14315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0F419096-891E-F451-71ED-EBBAC44D52FA}"/>
              </a:ext>
            </a:extLst>
          </p:cNvPr>
          <p:cNvSpPr>
            <a:spLocks noGrp="1"/>
          </p:cNvSpPr>
          <p:nvPr>
            <p:ph type="title"/>
          </p:nvPr>
        </p:nvSpPr>
        <p:spPr>
          <a:xfrm>
            <a:off x="1043631" y="873940"/>
            <a:ext cx="5052369" cy="1035781"/>
          </a:xfrm>
        </p:spPr>
        <p:txBody>
          <a:bodyPr anchor="ctr">
            <a:normAutofit/>
          </a:bodyPr>
          <a:lstStyle/>
          <a:p>
            <a:r>
              <a:rPr lang="tr-TR" sz="4000" dirty="0">
                <a:latin typeface="Garamond" panose="02020404030301010803" pitchFamily="18" charset="0"/>
              </a:rPr>
              <a:t>Esnek Kenar Payı</a:t>
            </a:r>
          </a:p>
        </p:txBody>
      </p:sp>
      <p:sp>
        <p:nvSpPr>
          <p:cNvPr id="3" name="İçerik Yer Tutucusu 2">
            <a:extLst>
              <a:ext uri="{FF2B5EF4-FFF2-40B4-BE49-F238E27FC236}">
                <a16:creationId xmlns:a16="http://schemas.microsoft.com/office/drawing/2014/main" id="{51AA3305-EC44-0D06-DBA0-7047EB291A16}"/>
              </a:ext>
            </a:extLst>
          </p:cNvPr>
          <p:cNvSpPr>
            <a:spLocks noGrp="1"/>
          </p:cNvSpPr>
          <p:nvPr>
            <p:ph idx="1"/>
          </p:nvPr>
        </p:nvSpPr>
        <p:spPr>
          <a:xfrm>
            <a:off x="1043631" y="2306937"/>
            <a:ext cx="4991629" cy="3677123"/>
          </a:xfrm>
        </p:spPr>
        <p:txBody>
          <a:bodyPr anchor="ctr">
            <a:normAutofit/>
          </a:bodyPr>
          <a:lstStyle/>
          <a:p>
            <a:pPr marL="0" indent="0" algn="ctr">
              <a:buNone/>
            </a:pPr>
            <a:r>
              <a:rPr lang="tr-TR" sz="2500" dirty="0">
                <a:latin typeface="Garamond" panose="02020404030301010803" pitchFamily="18" charset="0"/>
              </a:rPr>
              <a:t>Keskin kenar payı yaklaşımı aykırı değerlere karşı çok duyarlıdır. </a:t>
            </a:r>
          </a:p>
          <a:p>
            <a:pPr marL="0" indent="0" algn="ctr">
              <a:buNone/>
            </a:pPr>
            <a:r>
              <a:rPr lang="tr-TR" sz="2500" dirty="0">
                <a:latin typeface="Garamond" panose="02020404030301010803" pitchFamily="18" charset="0"/>
              </a:rPr>
              <a:t>Esnek kenar payı yaklaşımı, keskin kenar payındaki gibi sıfır sınıflandırma hatası yerine bazı örneklerin karşı sınıfta yer almasına izin verme mantığına dayanır.</a:t>
            </a:r>
          </a:p>
          <a:p>
            <a:endParaRPr lang="tr-TR" sz="1800" dirty="0"/>
          </a:p>
        </p:txBody>
      </p:sp>
      <p:sp>
        <p:nvSpPr>
          <p:cNvPr id="52" name="Rectangle 51">
            <a:extLst>
              <a:ext uri="{FF2B5EF4-FFF2-40B4-BE49-F238E27FC236}">
                <a16:creationId xmlns:a16="http://schemas.microsoft.com/office/drawing/2014/main" id="{70E96339-907C-46C3-99AC-31179B6F0E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16299" y="608401"/>
            <a:ext cx="4637502" cy="5593443"/>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Resim 4">
            <a:extLst>
              <a:ext uri="{FF2B5EF4-FFF2-40B4-BE49-F238E27FC236}">
                <a16:creationId xmlns:a16="http://schemas.microsoft.com/office/drawing/2014/main" id="{ABAD4CEA-6C83-EEC9-C99E-9F27AD00C888}"/>
              </a:ext>
            </a:extLst>
          </p:cNvPr>
          <p:cNvPicPr>
            <a:picLocks noChangeAspect="1"/>
          </p:cNvPicPr>
          <p:nvPr/>
        </p:nvPicPr>
        <p:blipFill>
          <a:blip r:embed="rId2"/>
          <a:stretch>
            <a:fillRect/>
          </a:stretch>
        </p:blipFill>
        <p:spPr>
          <a:xfrm>
            <a:off x="6765362" y="2203051"/>
            <a:ext cx="4539375" cy="2451261"/>
          </a:xfrm>
          <a:prstGeom prst="rect">
            <a:avLst/>
          </a:prstGeom>
        </p:spPr>
      </p:pic>
      <p:cxnSp>
        <p:nvCxnSpPr>
          <p:cNvPr id="54" name="Straight Connector 53">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92240"/>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495818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8D31E1B-0407-4223-9642-0B642CBF57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062849"/>
            <a:ext cx="731521" cy="673460"/>
            <a:chOff x="3940602" y="308034"/>
            <a:chExt cx="2116791" cy="3428999"/>
          </a:xfrm>
          <a:solidFill>
            <a:schemeClr val="accent4"/>
          </a:solidFill>
        </p:grpSpPr>
        <p:sp>
          <p:nvSpPr>
            <p:cNvPr id="12" name="Rectangle 11">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656150"/>
            <a:ext cx="5672667" cy="14315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2B38EBE4-D607-7D21-B95B-0F9251810536}"/>
              </a:ext>
            </a:extLst>
          </p:cNvPr>
          <p:cNvSpPr>
            <a:spLocks noGrp="1"/>
          </p:cNvSpPr>
          <p:nvPr>
            <p:ph type="title"/>
          </p:nvPr>
        </p:nvSpPr>
        <p:spPr>
          <a:xfrm>
            <a:off x="937429" y="854054"/>
            <a:ext cx="5169414" cy="1035781"/>
          </a:xfrm>
        </p:spPr>
        <p:txBody>
          <a:bodyPr anchor="ctr">
            <a:noAutofit/>
          </a:bodyPr>
          <a:lstStyle/>
          <a:p>
            <a:pPr algn="ctr"/>
            <a:r>
              <a:rPr lang="tr-TR" sz="4000" dirty="0">
                <a:latin typeface="Garamond" panose="02020404030301010803" pitchFamily="18" charset="0"/>
              </a:rPr>
              <a:t>Esnek Kenarın Seçilmesi</a:t>
            </a:r>
          </a:p>
        </p:txBody>
      </p:sp>
      <p:sp>
        <p:nvSpPr>
          <p:cNvPr id="3" name="İçerik Yer Tutucusu 2">
            <a:extLst>
              <a:ext uri="{FF2B5EF4-FFF2-40B4-BE49-F238E27FC236}">
                <a16:creationId xmlns:a16="http://schemas.microsoft.com/office/drawing/2014/main" id="{B5395EA0-14D5-7E7F-8154-72557D589AA1}"/>
              </a:ext>
            </a:extLst>
          </p:cNvPr>
          <p:cNvSpPr>
            <a:spLocks noGrp="1"/>
          </p:cNvSpPr>
          <p:nvPr>
            <p:ph idx="1"/>
          </p:nvPr>
        </p:nvSpPr>
        <p:spPr>
          <a:xfrm>
            <a:off x="797520" y="2378137"/>
            <a:ext cx="5449231" cy="3677123"/>
          </a:xfrm>
        </p:spPr>
        <p:txBody>
          <a:bodyPr anchor="ctr">
            <a:normAutofit/>
          </a:bodyPr>
          <a:lstStyle/>
          <a:p>
            <a:pPr marL="0" indent="0" algn="just">
              <a:buNone/>
            </a:pPr>
            <a:r>
              <a:rPr lang="tr-TR" sz="2500" dirty="0">
                <a:latin typeface="Garamond" panose="02020404030301010803" pitchFamily="18" charset="0"/>
              </a:rPr>
              <a:t>   Esnek kenar payı kullanılarak yapılan sınıflandırmada kenar payının çok artması hatalı sınıflandırılan örnek sayısını arttırır.</a:t>
            </a:r>
          </a:p>
          <a:p>
            <a:pPr marL="0" indent="0" algn="just">
              <a:buNone/>
            </a:pPr>
            <a:endParaRPr lang="tr-TR" sz="2500" dirty="0">
              <a:latin typeface="Garamond" panose="02020404030301010803" pitchFamily="18" charset="0"/>
            </a:endParaRPr>
          </a:p>
          <a:p>
            <a:pPr marL="0" indent="0" algn="just">
              <a:buNone/>
            </a:pPr>
            <a:r>
              <a:rPr lang="tr-TR" sz="2500" dirty="0">
                <a:latin typeface="Garamond" panose="02020404030301010803" pitchFamily="18" charset="0"/>
              </a:rPr>
              <a:t>   En iyi sınıflandırmayı elde etmek için Esnek Sınır içinde kaç yanlış sınıflandırma ve gözleme izin verileceğini belirlemek için Cross </a:t>
            </a:r>
            <a:r>
              <a:rPr lang="tr-TR" sz="2500" dirty="0" err="1">
                <a:latin typeface="Garamond" panose="02020404030301010803" pitchFamily="18" charset="0"/>
              </a:rPr>
              <a:t>Validation</a:t>
            </a:r>
            <a:r>
              <a:rPr lang="tr-TR" sz="2500" dirty="0">
                <a:latin typeface="Garamond" panose="02020404030301010803" pitchFamily="18" charset="0"/>
              </a:rPr>
              <a:t> kullanılabilir.</a:t>
            </a:r>
          </a:p>
          <a:p>
            <a:pPr marL="0" indent="0">
              <a:buNone/>
            </a:pPr>
            <a:endParaRPr lang="tr-TR" sz="1800" dirty="0"/>
          </a:p>
        </p:txBody>
      </p:sp>
      <p:sp>
        <p:nvSpPr>
          <p:cNvPr id="18" name="Rectangle 17">
            <a:extLst>
              <a:ext uri="{FF2B5EF4-FFF2-40B4-BE49-F238E27FC236}">
                <a16:creationId xmlns:a16="http://schemas.microsoft.com/office/drawing/2014/main" id="{70E96339-907C-46C3-99AC-31179B6F0E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16299" y="608401"/>
            <a:ext cx="4637502" cy="5593443"/>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Resim 3">
            <a:extLst>
              <a:ext uri="{FF2B5EF4-FFF2-40B4-BE49-F238E27FC236}">
                <a16:creationId xmlns:a16="http://schemas.microsoft.com/office/drawing/2014/main" id="{F5557328-C668-F52C-3EA1-041180861B0F}"/>
              </a:ext>
            </a:extLst>
          </p:cNvPr>
          <p:cNvPicPr>
            <a:picLocks noChangeAspect="1"/>
          </p:cNvPicPr>
          <p:nvPr/>
        </p:nvPicPr>
        <p:blipFill>
          <a:blip r:embed="rId2"/>
          <a:stretch>
            <a:fillRect/>
          </a:stretch>
        </p:blipFill>
        <p:spPr>
          <a:xfrm>
            <a:off x="6745970" y="1511579"/>
            <a:ext cx="4578159" cy="3834206"/>
          </a:xfrm>
          <a:prstGeom prst="rect">
            <a:avLst/>
          </a:prstGeom>
        </p:spPr>
      </p:pic>
      <p:cxnSp>
        <p:nvCxnSpPr>
          <p:cNvPr id="20" name="Straight Connector 19">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92240"/>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08608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EFC920F-B85A-4068-BD93-41064EDE93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1C559108-BBAE-426C-8564-051D2BA6DDC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2340441" y="2666183"/>
            <a:ext cx="5860051" cy="527712"/>
            <a:chOff x="6081624" y="1998368"/>
            <a:chExt cx="5613457" cy="782175"/>
          </a:xfrm>
          <a:solidFill>
            <a:schemeClr val="accent4"/>
          </a:solidFill>
        </p:grpSpPr>
        <p:sp>
          <p:nvSpPr>
            <p:cNvPr id="12" name="Rectangle 11">
              <a:extLst>
                <a:ext uri="{FF2B5EF4-FFF2-40B4-BE49-F238E27FC236}">
                  <a16:creationId xmlns:a16="http://schemas.microsoft.com/office/drawing/2014/main" id="{42BC35EE-6650-42D2-AEFB-4B7CD1AFC9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952C743-9049-4DFB-878B-2AB07B6E4F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CBC4F608-B4B8-48C3-9572-C0F061B1CD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922919"/>
            <a:ext cx="11111729" cy="546125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44535999-0F54-3E1F-6DA9-9953F55E5504}"/>
              </a:ext>
            </a:extLst>
          </p:cNvPr>
          <p:cNvSpPr>
            <a:spLocks noGrp="1"/>
          </p:cNvSpPr>
          <p:nvPr>
            <p:ph type="title"/>
          </p:nvPr>
        </p:nvSpPr>
        <p:spPr>
          <a:xfrm>
            <a:off x="735976" y="1264633"/>
            <a:ext cx="5196937" cy="962953"/>
          </a:xfrm>
        </p:spPr>
        <p:txBody>
          <a:bodyPr anchor="b">
            <a:noAutofit/>
          </a:bodyPr>
          <a:lstStyle/>
          <a:p>
            <a:pPr algn="ctr"/>
            <a:r>
              <a:rPr lang="tr-TR" sz="4000" dirty="0">
                <a:latin typeface="Garamond" panose="02020404030301010803" pitchFamily="18" charset="0"/>
              </a:rPr>
              <a:t>Doğrusal Olmayan </a:t>
            </a:r>
            <a:r>
              <a:rPr lang="tr-TR" sz="4000" dirty="0" err="1">
                <a:latin typeface="Garamond" panose="02020404030301010803" pitchFamily="18" charset="0"/>
              </a:rPr>
              <a:t>DVM</a:t>
            </a:r>
            <a:endParaRPr lang="tr-TR" sz="4000" dirty="0">
              <a:latin typeface="Garamond" panose="02020404030301010803" pitchFamily="18" charset="0"/>
            </a:endParaRPr>
          </a:p>
        </p:txBody>
      </p:sp>
      <p:sp>
        <p:nvSpPr>
          <p:cNvPr id="17" name="Rectangle 16">
            <a:extLst>
              <a:ext uri="{FF2B5EF4-FFF2-40B4-BE49-F238E27FC236}">
                <a16:creationId xmlns:a16="http://schemas.microsoft.com/office/drawing/2014/main" id="{1382A32C-5B0C-4B1C-A074-76C6DBCC9F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39885" y="2372170"/>
            <a:ext cx="438912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İçerik Yer Tutucusu 2">
            <a:extLst>
              <a:ext uri="{FF2B5EF4-FFF2-40B4-BE49-F238E27FC236}">
                <a16:creationId xmlns:a16="http://schemas.microsoft.com/office/drawing/2014/main" id="{E9BB9991-818D-60A3-3C93-9F2A91D0F301}"/>
              </a:ext>
            </a:extLst>
          </p:cNvPr>
          <p:cNvSpPr>
            <a:spLocks noGrp="1"/>
          </p:cNvSpPr>
          <p:nvPr>
            <p:ph idx="1"/>
          </p:nvPr>
        </p:nvSpPr>
        <p:spPr>
          <a:xfrm>
            <a:off x="853119" y="2503239"/>
            <a:ext cx="6563681" cy="3197749"/>
          </a:xfrm>
        </p:spPr>
        <p:txBody>
          <a:bodyPr anchor="ctr">
            <a:normAutofit lnSpcReduction="10000"/>
          </a:bodyPr>
          <a:lstStyle/>
          <a:p>
            <a:pPr marL="0" indent="0">
              <a:buNone/>
            </a:pPr>
            <a:endParaRPr lang="tr-TR" sz="2500" dirty="0">
              <a:latin typeface="Garamond" panose="02020404030301010803" pitchFamily="18" charset="0"/>
            </a:endParaRPr>
          </a:p>
          <a:p>
            <a:pPr marL="0" indent="0" algn="just">
              <a:buNone/>
            </a:pPr>
            <a:r>
              <a:rPr lang="tr-TR" sz="2500" dirty="0">
                <a:latin typeface="Garamond" panose="02020404030301010803" pitchFamily="18" charset="0"/>
              </a:rPr>
              <a:t>   Veriler doğrusal olarak düzenlenmişse düz bir çizgi kullanarak ayırabiliriz, ancak veri setleri her zaman bir doğru ile ayırabileceğimiz formatta olmayabilir. </a:t>
            </a:r>
          </a:p>
          <a:p>
            <a:pPr marL="0" indent="0" algn="just">
              <a:buNone/>
            </a:pPr>
            <a:r>
              <a:rPr lang="tr-TR" sz="2500" dirty="0">
                <a:latin typeface="Garamond" panose="02020404030301010803" pitchFamily="18" charset="0"/>
              </a:rPr>
              <a:t>Eğer doğrusal olmayan veri setlerini daha yüksek bir uzayda temsil edebilirsek bir düzlem vasıtasıyla örneklerimizi birbirinden ayırarak sınıflandırma yapabiliriz.</a:t>
            </a:r>
          </a:p>
          <a:p>
            <a:pPr marL="0" indent="0">
              <a:buNone/>
            </a:pPr>
            <a:endParaRPr lang="tr-TR" sz="2000" dirty="0"/>
          </a:p>
          <a:p>
            <a:pPr marL="0" indent="0">
              <a:buNone/>
            </a:pPr>
            <a:endParaRPr lang="tr-TR" sz="2000" dirty="0"/>
          </a:p>
        </p:txBody>
      </p:sp>
      <p:pic>
        <p:nvPicPr>
          <p:cNvPr id="5" name="Resim 4">
            <a:extLst>
              <a:ext uri="{FF2B5EF4-FFF2-40B4-BE49-F238E27FC236}">
                <a16:creationId xmlns:a16="http://schemas.microsoft.com/office/drawing/2014/main" id="{33629726-0258-720C-5359-2C2C88BDCC9D}"/>
              </a:ext>
            </a:extLst>
          </p:cNvPr>
          <p:cNvPicPr>
            <a:picLocks noChangeAspect="1"/>
          </p:cNvPicPr>
          <p:nvPr/>
        </p:nvPicPr>
        <p:blipFill>
          <a:blip r:embed="rId2"/>
          <a:stretch>
            <a:fillRect/>
          </a:stretch>
        </p:blipFill>
        <p:spPr>
          <a:xfrm>
            <a:off x="7536077" y="1736895"/>
            <a:ext cx="4035902" cy="3383573"/>
          </a:xfrm>
          <a:prstGeom prst="rect">
            <a:avLst/>
          </a:prstGeom>
        </p:spPr>
      </p:pic>
    </p:spTree>
    <p:extLst>
      <p:ext uri="{BB962C8B-B14F-4D97-AF65-F5344CB8AC3E}">
        <p14:creationId xmlns:p14="http://schemas.microsoft.com/office/powerpoint/2010/main" val="7450716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8" name="Rectangle 37">
            <a:extLst>
              <a:ext uri="{FF2B5EF4-FFF2-40B4-BE49-F238E27FC236}">
                <a16:creationId xmlns:a16="http://schemas.microsoft.com/office/drawing/2014/main" id="{7FEAE179-C525-48F3-AD47-0E9E2B6F2E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D29AA48C-0CF2-9EB3-6042-80725F38C5A3}"/>
              </a:ext>
            </a:extLst>
          </p:cNvPr>
          <p:cNvSpPr>
            <a:spLocks noGrp="1"/>
          </p:cNvSpPr>
          <p:nvPr>
            <p:ph type="title"/>
          </p:nvPr>
        </p:nvSpPr>
        <p:spPr>
          <a:xfrm>
            <a:off x="517888" y="4883544"/>
            <a:ext cx="4191877" cy="1556907"/>
          </a:xfrm>
        </p:spPr>
        <p:txBody>
          <a:bodyPr anchor="ctr">
            <a:normAutofit/>
          </a:bodyPr>
          <a:lstStyle/>
          <a:p>
            <a:r>
              <a:rPr lang="tr-TR" sz="3200" dirty="0">
                <a:latin typeface="Garamond" panose="02020404030301010803" pitchFamily="18" charset="0"/>
              </a:rPr>
              <a:t>Doğrusal Olmayan </a:t>
            </a:r>
            <a:r>
              <a:rPr lang="tr-TR" sz="3200" dirty="0" err="1">
                <a:latin typeface="Garamond" panose="02020404030301010803" pitchFamily="18" charset="0"/>
              </a:rPr>
              <a:t>DVM</a:t>
            </a:r>
            <a:endParaRPr lang="tr-TR" sz="3200" dirty="0">
              <a:latin typeface="Garamond" panose="02020404030301010803" pitchFamily="18" charset="0"/>
            </a:endParaRPr>
          </a:p>
        </p:txBody>
      </p:sp>
      <p:sp>
        <p:nvSpPr>
          <p:cNvPr id="40" name="Rectangle 39">
            <a:extLst>
              <a:ext uri="{FF2B5EF4-FFF2-40B4-BE49-F238E27FC236}">
                <a16:creationId xmlns:a16="http://schemas.microsoft.com/office/drawing/2014/main" id="{95C8260E-968F-44E8-A823-ABB4313119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86584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89" y="0"/>
            <a:ext cx="11231745" cy="458818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FE43805F-24A6-46A4-B19B-54F2834735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001107" y="5661132"/>
            <a:ext cx="1463040"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İçerik Yer Tutucusu 2">
            <a:extLst>
              <a:ext uri="{FF2B5EF4-FFF2-40B4-BE49-F238E27FC236}">
                <a16:creationId xmlns:a16="http://schemas.microsoft.com/office/drawing/2014/main" id="{05F11C23-896C-1AF4-E4E0-08A1CF752467}"/>
              </a:ext>
            </a:extLst>
          </p:cNvPr>
          <p:cNvSpPr>
            <a:spLocks noGrp="1"/>
          </p:cNvSpPr>
          <p:nvPr>
            <p:ph idx="1"/>
          </p:nvPr>
        </p:nvSpPr>
        <p:spPr>
          <a:xfrm>
            <a:off x="5162719" y="5106791"/>
            <a:ext cx="6586915" cy="1154399"/>
          </a:xfrm>
        </p:spPr>
        <p:txBody>
          <a:bodyPr anchor="ctr">
            <a:normAutofit lnSpcReduction="10000"/>
          </a:bodyPr>
          <a:lstStyle/>
          <a:p>
            <a:pPr marL="0" indent="0" algn="ctr">
              <a:buNone/>
            </a:pPr>
            <a:endParaRPr lang="tr-TR" sz="2500" dirty="0">
              <a:latin typeface="Garamond" panose="02020404030301010803" pitchFamily="18" charset="0"/>
            </a:endParaRPr>
          </a:p>
          <a:p>
            <a:pPr marL="0" indent="0" algn="ctr">
              <a:buNone/>
            </a:pPr>
            <a:r>
              <a:rPr lang="tr-TR" sz="2500" dirty="0">
                <a:latin typeface="Garamond" panose="02020404030301010803" pitchFamily="18" charset="0"/>
              </a:rPr>
              <a:t>Bu veri noktalarını ayırmak için bir boyut daha eklememiz gerekir.</a:t>
            </a:r>
          </a:p>
          <a:p>
            <a:endParaRPr lang="tr-TR" sz="1800" dirty="0"/>
          </a:p>
        </p:txBody>
      </p:sp>
      <p:pic>
        <p:nvPicPr>
          <p:cNvPr id="5" name="Resim 4">
            <a:extLst>
              <a:ext uri="{FF2B5EF4-FFF2-40B4-BE49-F238E27FC236}">
                <a16:creationId xmlns:a16="http://schemas.microsoft.com/office/drawing/2014/main" id="{D463A529-5DA8-CB95-1A3F-9EE6BCC1BEA3}"/>
              </a:ext>
            </a:extLst>
          </p:cNvPr>
          <p:cNvPicPr>
            <a:picLocks noChangeAspect="1"/>
          </p:cNvPicPr>
          <p:nvPr/>
        </p:nvPicPr>
        <p:blipFill>
          <a:blip r:embed="rId2"/>
          <a:stretch>
            <a:fillRect/>
          </a:stretch>
        </p:blipFill>
        <p:spPr>
          <a:xfrm>
            <a:off x="1139521" y="690705"/>
            <a:ext cx="9912955" cy="3206774"/>
          </a:xfrm>
          <a:prstGeom prst="rect">
            <a:avLst/>
          </a:prstGeom>
        </p:spPr>
      </p:pic>
    </p:spTree>
    <p:extLst>
      <p:ext uri="{BB962C8B-B14F-4D97-AF65-F5344CB8AC3E}">
        <p14:creationId xmlns:p14="http://schemas.microsoft.com/office/powerpoint/2010/main" val="41814220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DA718D0-4865-4629-8134-44F68D41D5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65167ED7-6315-43AB-B1B6-C326D5FD8F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2340441" y="2666183"/>
            <a:ext cx="5860051" cy="527712"/>
            <a:chOff x="6081624" y="1998368"/>
            <a:chExt cx="5613457" cy="782175"/>
          </a:xfrm>
          <a:solidFill>
            <a:schemeClr val="accent4"/>
          </a:solidFill>
        </p:grpSpPr>
        <p:sp>
          <p:nvSpPr>
            <p:cNvPr id="11" name="Rectangle 10">
              <a:extLst>
                <a:ext uri="{FF2B5EF4-FFF2-40B4-BE49-F238E27FC236}">
                  <a16:creationId xmlns:a16="http://schemas.microsoft.com/office/drawing/2014/main" id="{EF4D8839-FB03-487D-ACC8-8BFEDD4FEB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EF75023-9A3B-42FC-B704-61A8F7BEF4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CBC4F608-B4B8-48C3-9572-C0F061B1CD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922919"/>
            <a:ext cx="11111729" cy="546125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430FDE33-F32D-D564-5A28-4D46E2B8D7DD}"/>
              </a:ext>
            </a:extLst>
          </p:cNvPr>
          <p:cNvSpPr>
            <a:spLocks noGrp="1"/>
          </p:cNvSpPr>
          <p:nvPr>
            <p:ph type="title"/>
          </p:nvPr>
        </p:nvSpPr>
        <p:spPr>
          <a:xfrm>
            <a:off x="738664" y="1178560"/>
            <a:ext cx="9964208" cy="795581"/>
          </a:xfrm>
        </p:spPr>
        <p:txBody>
          <a:bodyPr anchor="b">
            <a:normAutofit/>
          </a:bodyPr>
          <a:lstStyle/>
          <a:p>
            <a:pPr algn="ctr"/>
            <a:r>
              <a:rPr lang="tr-TR" sz="4000" dirty="0">
                <a:latin typeface="Garamond" panose="02020404030301010803" pitchFamily="18" charset="0"/>
              </a:rPr>
              <a:t>Kernel </a:t>
            </a:r>
            <a:r>
              <a:rPr lang="tr-TR" sz="4000" dirty="0" err="1">
                <a:latin typeface="Garamond" panose="02020404030301010803" pitchFamily="18" charset="0"/>
              </a:rPr>
              <a:t>Functions</a:t>
            </a:r>
            <a:endParaRPr lang="tr-TR" sz="4000" dirty="0">
              <a:latin typeface="Garamond" panose="02020404030301010803" pitchFamily="18" charset="0"/>
            </a:endParaRPr>
          </a:p>
        </p:txBody>
      </p:sp>
      <p:sp>
        <p:nvSpPr>
          <p:cNvPr id="3" name="İçerik Yer Tutucusu 2">
            <a:extLst>
              <a:ext uri="{FF2B5EF4-FFF2-40B4-BE49-F238E27FC236}">
                <a16:creationId xmlns:a16="http://schemas.microsoft.com/office/drawing/2014/main" id="{6D0F5F0D-2059-F5D7-D22F-7209A74317E9}"/>
              </a:ext>
            </a:extLst>
          </p:cNvPr>
          <p:cNvSpPr>
            <a:spLocks noGrp="1"/>
          </p:cNvSpPr>
          <p:nvPr>
            <p:ph idx="1"/>
          </p:nvPr>
        </p:nvSpPr>
        <p:spPr>
          <a:xfrm>
            <a:off x="738663" y="2066117"/>
            <a:ext cx="10873809" cy="3424110"/>
          </a:xfrm>
        </p:spPr>
        <p:txBody>
          <a:bodyPr anchor="ctr">
            <a:noAutofit/>
          </a:bodyPr>
          <a:lstStyle/>
          <a:p>
            <a:pPr marL="0" indent="0">
              <a:lnSpc>
                <a:spcPct val="100000"/>
              </a:lnSpc>
              <a:spcBef>
                <a:spcPts val="300"/>
              </a:spcBef>
              <a:buNone/>
            </a:pPr>
            <a:r>
              <a:rPr lang="tr-TR" sz="2500" dirty="0" err="1">
                <a:latin typeface="Garamond" panose="02020404030301010803" pitchFamily="18" charset="0"/>
              </a:rPr>
              <a:t>SVM</a:t>
            </a:r>
            <a:r>
              <a:rPr lang="tr-TR" sz="2500" dirty="0">
                <a:latin typeface="Garamond" panose="02020404030301010803" pitchFamily="18" charset="0"/>
              </a:rPr>
              <a:t> algoritmaları, çekirdek olarak tanımlanan bir dizi matematiksel fonksiyon kullanır.</a:t>
            </a:r>
          </a:p>
          <a:p>
            <a:pPr marL="0" indent="0">
              <a:lnSpc>
                <a:spcPct val="100000"/>
              </a:lnSpc>
              <a:spcBef>
                <a:spcPts val="300"/>
              </a:spcBef>
              <a:buNone/>
            </a:pPr>
            <a:endParaRPr lang="tr-TR" sz="2500" dirty="0">
              <a:latin typeface="Garamond" panose="02020404030301010803" pitchFamily="18" charset="0"/>
            </a:endParaRPr>
          </a:p>
          <a:p>
            <a:pPr marL="0" indent="0">
              <a:lnSpc>
                <a:spcPct val="100000"/>
              </a:lnSpc>
              <a:spcBef>
                <a:spcPts val="300"/>
              </a:spcBef>
              <a:buNone/>
            </a:pPr>
            <a:r>
              <a:rPr lang="tr-TR" sz="2500" dirty="0">
                <a:latin typeface="Garamond" panose="02020404030301010803" pitchFamily="18" charset="0"/>
              </a:rPr>
              <a:t>Hiper düzlemi daha yüksek boyutta oluşturmaya yardımcı olurlar.</a:t>
            </a:r>
          </a:p>
          <a:p>
            <a:pPr marL="0" indent="0">
              <a:lnSpc>
                <a:spcPct val="100000"/>
              </a:lnSpc>
              <a:spcBef>
                <a:spcPts val="300"/>
              </a:spcBef>
              <a:buNone/>
            </a:pPr>
            <a:r>
              <a:rPr lang="tr-TR" sz="2500" dirty="0">
                <a:latin typeface="Garamond" panose="02020404030301010803" pitchFamily="18" charset="0"/>
              </a:rPr>
              <a:t>Karmaşık hesaplamalardan kaçınmak için kısayollar sağlarlar.</a:t>
            </a:r>
          </a:p>
          <a:p>
            <a:pPr marL="0" indent="0">
              <a:lnSpc>
                <a:spcPct val="100000"/>
              </a:lnSpc>
              <a:spcBef>
                <a:spcPts val="300"/>
              </a:spcBef>
              <a:buNone/>
            </a:pPr>
            <a:r>
              <a:rPr lang="tr-TR" sz="2500" dirty="0" err="1">
                <a:latin typeface="Garamond" panose="02020404030301010803" pitchFamily="18" charset="0"/>
              </a:rPr>
              <a:t>SVM'deki</a:t>
            </a:r>
            <a:r>
              <a:rPr lang="tr-TR" sz="2500" dirty="0">
                <a:latin typeface="Garamond" panose="02020404030301010803" pitchFamily="18" charset="0"/>
              </a:rPr>
              <a:t> </a:t>
            </a:r>
            <a:r>
              <a:rPr lang="tr-TR" sz="2500" dirty="0" err="1">
                <a:latin typeface="Garamond" panose="02020404030301010803" pitchFamily="18" charset="0"/>
              </a:rPr>
              <a:t>overfitting</a:t>
            </a:r>
            <a:r>
              <a:rPr lang="tr-TR" sz="2500" dirty="0">
                <a:latin typeface="Garamond" panose="02020404030301010803" pitchFamily="18" charset="0"/>
              </a:rPr>
              <a:t> problemini çözmek için kullanışlıdırlar.</a:t>
            </a:r>
          </a:p>
          <a:p>
            <a:pPr marL="0" indent="0">
              <a:lnSpc>
                <a:spcPct val="100000"/>
              </a:lnSpc>
              <a:spcBef>
                <a:spcPts val="300"/>
              </a:spcBef>
              <a:buNone/>
            </a:pPr>
            <a:endParaRPr lang="tr-TR" sz="2500" dirty="0">
              <a:latin typeface="Garamond" panose="02020404030301010803" pitchFamily="18" charset="0"/>
            </a:endParaRPr>
          </a:p>
          <a:p>
            <a:pPr marL="0" indent="0">
              <a:lnSpc>
                <a:spcPct val="100000"/>
              </a:lnSpc>
              <a:spcBef>
                <a:spcPts val="300"/>
              </a:spcBef>
              <a:buNone/>
            </a:pPr>
            <a:r>
              <a:rPr lang="tr-TR" sz="2500" dirty="0">
                <a:latin typeface="Garamond" panose="02020404030301010803" pitchFamily="18" charset="0"/>
              </a:rPr>
              <a:t>Çekirdek fonksiyonları tüm zor işleri yapar. Sadece girdiyi vermeli ve uygun çekirdeği kullanmalıyız. Farklı </a:t>
            </a:r>
            <a:r>
              <a:rPr lang="tr-TR" sz="2500" dirty="0" err="1">
                <a:latin typeface="Garamond" panose="02020404030301010803" pitchFamily="18" charset="0"/>
              </a:rPr>
              <a:t>SVM</a:t>
            </a:r>
            <a:r>
              <a:rPr lang="tr-TR" sz="2500" dirty="0">
                <a:latin typeface="Garamond" panose="02020404030301010803" pitchFamily="18" charset="0"/>
              </a:rPr>
              <a:t> algoritmaları, farklı türde çekirdek işlevleri kullanır.</a:t>
            </a:r>
          </a:p>
        </p:txBody>
      </p:sp>
    </p:spTree>
    <p:extLst>
      <p:ext uri="{BB962C8B-B14F-4D97-AF65-F5344CB8AC3E}">
        <p14:creationId xmlns:p14="http://schemas.microsoft.com/office/powerpoint/2010/main" val="404946363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ight Triangle 9">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Başlık 1">
            <a:extLst>
              <a:ext uri="{FF2B5EF4-FFF2-40B4-BE49-F238E27FC236}">
                <a16:creationId xmlns:a16="http://schemas.microsoft.com/office/drawing/2014/main" id="{7ED1161A-B3B7-AD7D-70AC-DCCE5CDA8D17}"/>
              </a:ext>
            </a:extLst>
          </p:cNvPr>
          <p:cNvSpPr>
            <a:spLocks noGrp="1"/>
          </p:cNvSpPr>
          <p:nvPr>
            <p:ph type="title"/>
          </p:nvPr>
        </p:nvSpPr>
        <p:spPr>
          <a:xfrm>
            <a:off x="1677953" y="1020834"/>
            <a:ext cx="8074815" cy="871195"/>
          </a:xfrm>
        </p:spPr>
        <p:txBody>
          <a:bodyPr anchor="ctr">
            <a:normAutofit/>
          </a:bodyPr>
          <a:lstStyle/>
          <a:p>
            <a:r>
              <a:rPr lang="tr-TR" sz="4000" dirty="0">
                <a:latin typeface="Garamond" panose="02020404030301010803" pitchFamily="18" charset="0"/>
              </a:rPr>
              <a:t>Kernel </a:t>
            </a:r>
            <a:r>
              <a:rPr lang="tr-TR" sz="4000" dirty="0" err="1">
                <a:latin typeface="Garamond" panose="02020404030301010803" pitchFamily="18" charset="0"/>
              </a:rPr>
              <a:t>Functions</a:t>
            </a:r>
            <a:r>
              <a:rPr lang="tr-TR" sz="4000" dirty="0">
                <a:latin typeface="Garamond" panose="02020404030301010803" pitchFamily="18" charset="0"/>
              </a:rPr>
              <a:t>- </a:t>
            </a:r>
            <a:r>
              <a:rPr lang="tr-TR" sz="4000" dirty="0" err="1">
                <a:latin typeface="Garamond" panose="02020404030301010803" pitchFamily="18" charset="0"/>
              </a:rPr>
              <a:t>Polynomial</a:t>
            </a:r>
            <a:r>
              <a:rPr lang="tr-TR" sz="4000" dirty="0">
                <a:latin typeface="Garamond" panose="02020404030301010803" pitchFamily="18" charset="0"/>
              </a:rPr>
              <a:t> Kernel</a:t>
            </a:r>
          </a:p>
        </p:txBody>
      </p:sp>
      <p:sp>
        <p:nvSpPr>
          <p:cNvPr id="3" name="İçerik Yer Tutucusu 2">
            <a:extLst>
              <a:ext uri="{FF2B5EF4-FFF2-40B4-BE49-F238E27FC236}">
                <a16:creationId xmlns:a16="http://schemas.microsoft.com/office/drawing/2014/main" id="{3173BF7B-E4EB-74E6-4AA4-295B0BC7909F}"/>
              </a:ext>
            </a:extLst>
          </p:cNvPr>
          <p:cNvSpPr>
            <a:spLocks noGrp="1"/>
          </p:cNvSpPr>
          <p:nvPr>
            <p:ph idx="1"/>
          </p:nvPr>
        </p:nvSpPr>
        <p:spPr>
          <a:xfrm>
            <a:off x="1285238" y="2027018"/>
            <a:ext cx="8860247" cy="3633553"/>
          </a:xfrm>
        </p:spPr>
        <p:txBody>
          <a:bodyPr anchor="t">
            <a:noAutofit/>
          </a:bodyPr>
          <a:lstStyle/>
          <a:p>
            <a:pPr marL="0" indent="0" algn="just">
              <a:buNone/>
            </a:pPr>
            <a:r>
              <a:rPr lang="tr-TR" sz="2500" dirty="0">
                <a:latin typeface="Garamond" panose="02020404030301010803" pitchFamily="18" charset="0"/>
              </a:rPr>
              <a:t>   Polinom çekirdeği, birden fazla dereceye sahip çekirdeklerin genel bir temsilidir. Görüntü işleme için kullanışlıdır.</a:t>
            </a:r>
          </a:p>
          <a:p>
            <a:pPr marL="0" indent="0" algn="just">
              <a:buNone/>
            </a:pPr>
            <a:r>
              <a:rPr lang="tr-TR" sz="2500" dirty="0">
                <a:latin typeface="Garamond" panose="02020404030301010803" pitchFamily="18" charset="0"/>
              </a:rPr>
              <a:t>   d parametresine sahiptir. d parametresi polinom derecesini ifade eder.</a:t>
            </a:r>
          </a:p>
          <a:p>
            <a:pPr marL="0" indent="0" algn="just">
              <a:buNone/>
            </a:pPr>
            <a:r>
              <a:rPr lang="tr-TR" sz="2500" dirty="0">
                <a:latin typeface="Garamond" panose="02020404030301010803" pitchFamily="18" charset="0"/>
              </a:rPr>
              <a:t>   Polinom çekirdeği, polinomun derecesi olan d'yi ayarlayarak boyutları sistematik olarak artırır.</a:t>
            </a:r>
          </a:p>
          <a:p>
            <a:pPr marL="0" indent="0" algn="ctr">
              <a:buNone/>
            </a:pPr>
            <a:r>
              <a:rPr lang="tr-TR" sz="2500" b="1" dirty="0">
                <a:latin typeface="Garamond" panose="02020404030301010803" pitchFamily="18" charset="0"/>
              </a:rPr>
              <a:t>K(</a:t>
            </a:r>
            <a:r>
              <a:rPr lang="tr-TR" sz="2500" b="1" dirty="0" err="1">
                <a:latin typeface="Garamond" panose="02020404030301010803" pitchFamily="18" charset="0"/>
              </a:rPr>
              <a:t>xi,xj</a:t>
            </a:r>
            <a:r>
              <a:rPr lang="tr-TR" sz="2500" b="1" dirty="0">
                <a:latin typeface="Garamond" panose="02020404030301010803" pitchFamily="18" charset="0"/>
              </a:rPr>
              <a:t>) = (</a:t>
            </a:r>
            <a:r>
              <a:rPr lang="tr-TR" sz="2500" b="1" dirty="0" err="1">
                <a:latin typeface="Garamond" panose="02020404030301010803" pitchFamily="18" charset="0"/>
              </a:rPr>
              <a:t>xi.xj</a:t>
            </a:r>
            <a:r>
              <a:rPr lang="tr-TR" sz="2500" b="1" dirty="0">
                <a:latin typeface="Garamond" panose="02020404030301010803" pitchFamily="18" charset="0"/>
              </a:rPr>
              <a:t>)d</a:t>
            </a:r>
          </a:p>
          <a:p>
            <a:pPr marL="0" indent="0" algn="just">
              <a:buNone/>
            </a:pPr>
            <a:endParaRPr lang="tr-TR" sz="2500" b="1" dirty="0">
              <a:latin typeface="Garamond" panose="02020404030301010803" pitchFamily="18" charset="0"/>
            </a:endParaRPr>
          </a:p>
        </p:txBody>
      </p:sp>
    </p:spTree>
    <p:extLst>
      <p:ext uri="{BB962C8B-B14F-4D97-AF65-F5344CB8AC3E}">
        <p14:creationId xmlns:p14="http://schemas.microsoft.com/office/powerpoint/2010/main" val="3291895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297" name="Rectangle 12296">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8055"/>
            <a:ext cx="7201941" cy="1508760"/>
          </a:xfrm>
          <a:prstGeom prst="rect">
            <a:avLst/>
          </a:prstGeom>
          <a:solidFill>
            <a:srgbClr val="A75B78"/>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Başlık 1">
            <a:extLst>
              <a:ext uri="{FF2B5EF4-FFF2-40B4-BE49-F238E27FC236}">
                <a16:creationId xmlns:a16="http://schemas.microsoft.com/office/drawing/2014/main" id="{7F77A0CD-9F9F-65AC-101E-2265A09D1EE4}"/>
              </a:ext>
            </a:extLst>
          </p:cNvPr>
          <p:cNvSpPr>
            <a:spLocks noGrp="1"/>
          </p:cNvSpPr>
          <p:nvPr>
            <p:ph type="title"/>
          </p:nvPr>
        </p:nvSpPr>
        <p:spPr>
          <a:xfrm>
            <a:off x="777240" y="694944"/>
            <a:ext cx="6610388" cy="1042416"/>
          </a:xfrm>
        </p:spPr>
        <p:txBody>
          <a:bodyPr>
            <a:normAutofit fontScale="90000"/>
          </a:bodyPr>
          <a:lstStyle/>
          <a:p>
            <a:r>
              <a:rPr lang="tr-TR" sz="4200" dirty="0">
                <a:solidFill>
                  <a:srgbClr val="FFFFFF"/>
                </a:solidFill>
                <a:latin typeface="Arial Black" panose="020B0A04020102020204" pitchFamily="34" charset="0"/>
              </a:rPr>
              <a:t>MAKİNE ÖĞRENMESİ TEKNİKLERİ</a:t>
            </a:r>
          </a:p>
        </p:txBody>
      </p:sp>
      <p:sp>
        <p:nvSpPr>
          <p:cNvPr id="12299" name="Rectangle 12298">
            <a:extLst>
              <a:ext uri="{FF2B5EF4-FFF2-40B4-BE49-F238E27FC236}">
                <a16:creationId xmlns:a16="http://schemas.microsoft.com/office/drawing/2014/main" id="{E186B68C-84BC-4A6E-99D1-EE87483C13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45755" y="450222"/>
            <a:ext cx="1861718" cy="1506594"/>
          </a:xfrm>
          <a:prstGeom prst="rect">
            <a:avLst/>
          </a:prstGeom>
          <a:solidFill>
            <a:srgbClr val="FF458C">
              <a:alpha val="95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2323" name="Rectangle 12300">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70314" y="453269"/>
            <a:ext cx="1862765" cy="1505231"/>
          </a:xfrm>
          <a:prstGeom prst="rect">
            <a:avLst/>
          </a:prstGeom>
          <a:solidFill>
            <a:srgbClr val="A5A5A5"/>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2324" name="Rectangle 12302">
            <a:extLst>
              <a:ext uri="{FF2B5EF4-FFF2-40B4-BE49-F238E27FC236}">
                <a16:creationId xmlns:a16="http://schemas.microsoft.com/office/drawing/2014/main" id="{33A87B69-D1B1-4DA7-B224-F220FC5235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2130552"/>
            <a:ext cx="7205472" cy="4270248"/>
          </a:xfrm>
          <a:prstGeom prst="rect">
            <a:avLst/>
          </a:prstGeom>
          <a:solidFill>
            <a:srgbClr val="FF458C">
              <a:alpha val="2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12290" name="Picture 2">
            <a:extLst>
              <a:ext uri="{FF2B5EF4-FFF2-40B4-BE49-F238E27FC236}">
                <a16:creationId xmlns:a16="http://schemas.microsoft.com/office/drawing/2014/main" id="{77F930D0-BBDA-9121-A93F-C67134F08A3C}"/>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70142" y="2488948"/>
            <a:ext cx="6795370" cy="3550580"/>
          </a:xfrm>
          <a:prstGeom prst="rect">
            <a:avLst/>
          </a:prstGeom>
          <a:noFill/>
          <a:extLst>
            <a:ext uri="{909E8E84-426E-40DD-AFC4-6F175D3DCCD1}">
              <a14:hiddenFill xmlns:a14="http://schemas.microsoft.com/office/drawing/2010/main">
                <a:solidFill>
                  <a:srgbClr val="FFFFFF"/>
                </a:solidFill>
              </a14:hiddenFill>
            </a:ext>
          </a:extLst>
        </p:spPr>
      </p:pic>
      <p:sp>
        <p:nvSpPr>
          <p:cNvPr id="12325" name="Rectangle 12304">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45755" y="2127680"/>
            <a:ext cx="3887324" cy="4273119"/>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26" name="Content Placeholder 12293">
            <a:extLst>
              <a:ext uri="{FF2B5EF4-FFF2-40B4-BE49-F238E27FC236}">
                <a16:creationId xmlns:a16="http://schemas.microsoft.com/office/drawing/2014/main" id="{E5B1134C-8AA1-F359-021B-018E665FACDF}"/>
              </a:ext>
            </a:extLst>
          </p:cNvPr>
          <p:cNvSpPr>
            <a:spLocks noGrp="1"/>
          </p:cNvSpPr>
          <p:nvPr>
            <p:ph idx="1"/>
          </p:nvPr>
        </p:nvSpPr>
        <p:spPr>
          <a:xfrm>
            <a:off x="8109311" y="2393792"/>
            <a:ext cx="3360212" cy="3740893"/>
          </a:xfrm>
        </p:spPr>
        <p:txBody>
          <a:bodyPr anchor="ctr">
            <a:normAutofit/>
          </a:bodyPr>
          <a:lstStyle/>
          <a:p>
            <a:pPr>
              <a:lnSpc>
                <a:spcPct val="107000"/>
              </a:lnSpc>
              <a:spcAft>
                <a:spcPts val="800"/>
              </a:spcAft>
            </a:pPr>
            <a:r>
              <a:rPr lang="tr-TR" sz="2400" b="1" dirty="0">
                <a:effectLst/>
                <a:latin typeface="Arial Nova" panose="020B0504020202020204" pitchFamily="34" charset="0"/>
                <a:ea typeface="Calibri" panose="020F0502020204030204" pitchFamily="34" charset="0"/>
                <a:cs typeface="Calibri" panose="020F0502020204030204" pitchFamily="34" charset="0"/>
              </a:rPr>
              <a:t>Makine öğrenmesi algoritma türleri denetimli öğrenme, denetimsiz öğrenme olmak üzere ikiye ayrılır.</a:t>
            </a:r>
            <a:endParaRPr lang="tr-TR" sz="2400" dirty="0">
              <a:effectLst/>
              <a:latin typeface="Arial Nova" panose="020B0504020202020204" pitchFamily="34" charset="0"/>
              <a:ea typeface="Calibri" panose="020F0502020204030204" pitchFamily="34" charset="0"/>
              <a:cs typeface="Times New Roman" panose="02020603050405020304" pitchFamily="18" charset="0"/>
            </a:endParaRPr>
          </a:p>
          <a:p>
            <a:endParaRPr lang="en-US" sz="1800" dirty="0"/>
          </a:p>
        </p:txBody>
      </p:sp>
    </p:spTree>
    <p:extLst>
      <p:ext uri="{BB962C8B-B14F-4D97-AF65-F5344CB8AC3E}">
        <p14:creationId xmlns:p14="http://schemas.microsoft.com/office/powerpoint/2010/main" val="14006540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Triangle 9">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7ED1161A-B3B7-AD7D-70AC-DCCE5CDA8D17}"/>
              </a:ext>
            </a:extLst>
          </p:cNvPr>
          <p:cNvSpPr>
            <a:spLocks noGrp="1"/>
          </p:cNvSpPr>
          <p:nvPr>
            <p:ph type="title"/>
          </p:nvPr>
        </p:nvSpPr>
        <p:spPr>
          <a:xfrm>
            <a:off x="2058592" y="1020834"/>
            <a:ext cx="8074815" cy="871195"/>
          </a:xfrm>
        </p:spPr>
        <p:txBody>
          <a:bodyPr anchor="ctr">
            <a:normAutofit/>
          </a:bodyPr>
          <a:lstStyle/>
          <a:p>
            <a:r>
              <a:rPr lang="tr-TR" sz="4000" dirty="0">
                <a:latin typeface="Garamond" panose="02020404030301010803" pitchFamily="18" charset="0"/>
              </a:rPr>
              <a:t>Kernel </a:t>
            </a:r>
            <a:r>
              <a:rPr lang="tr-TR" sz="4000" dirty="0" err="1">
                <a:latin typeface="Garamond" panose="02020404030301010803" pitchFamily="18" charset="0"/>
              </a:rPr>
              <a:t>Functions-Gaussian</a:t>
            </a:r>
            <a:r>
              <a:rPr lang="tr-TR" sz="4000" dirty="0">
                <a:latin typeface="Garamond" panose="02020404030301010803" pitchFamily="18" charset="0"/>
              </a:rPr>
              <a:t> </a:t>
            </a:r>
            <a:r>
              <a:rPr lang="tr-TR" sz="4000" dirty="0" err="1">
                <a:latin typeface="Garamond" panose="02020404030301010803" pitchFamily="18" charset="0"/>
              </a:rPr>
              <a:t>RBF</a:t>
            </a:r>
            <a:endParaRPr lang="tr-TR" sz="4000" dirty="0">
              <a:latin typeface="Garamond" panose="02020404030301010803" pitchFamily="18" charset="0"/>
            </a:endParaRPr>
          </a:p>
        </p:txBody>
      </p:sp>
      <p:sp>
        <p:nvSpPr>
          <p:cNvPr id="3" name="İçerik Yer Tutucusu 2">
            <a:extLst>
              <a:ext uri="{FF2B5EF4-FFF2-40B4-BE49-F238E27FC236}">
                <a16:creationId xmlns:a16="http://schemas.microsoft.com/office/drawing/2014/main" id="{3173BF7B-E4EB-74E6-4AA4-295B0BC7909F}"/>
              </a:ext>
            </a:extLst>
          </p:cNvPr>
          <p:cNvSpPr>
            <a:spLocks noGrp="1"/>
          </p:cNvSpPr>
          <p:nvPr>
            <p:ph idx="1"/>
          </p:nvPr>
        </p:nvSpPr>
        <p:spPr>
          <a:xfrm>
            <a:off x="1285238" y="2027018"/>
            <a:ext cx="8860247" cy="3633553"/>
          </a:xfrm>
        </p:spPr>
        <p:txBody>
          <a:bodyPr anchor="t">
            <a:noAutofit/>
          </a:bodyPr>
          <a:lstStyle/>
          <a:p>
            <a:pPr marL="0" indent="0" algn="just">
              <a:buNone/>
            </a:pPr>
            <a:r>
              <a:rPr lang="tr-TR" sz="2500" dirty="0">
                <a:latin typeface="Garamond" panose="02020404030301010803" pitchFamily="18" charset="0"/>
              </a:rPr>
              <a:t>   </a:t>
            </a:r>
            <a:r>
              <a:rPr lang="tr-TR" sz="2500" dirty="0" err="1">
                <a:latin typeface="Garamond" panose="02020404030301010803" pitchFamily="18" charset="0"/>
              </a:rPr>
              <a:t>RBF</a:t>
            </a:r>
            <a:r>
              <a:rPr lang="tr-TR" sz="2500" dirty="0">
                <a:latin typeface="Garamond" panose="02020404030301010803" pitchFamily="18" charset="0"/>
              </a:rPr>
              <a:t>, radyal tabanlı fonksiyondur. Veriler hakkında önceden bilgi olmadığında kullanılır</a:t>
            </a:r>
          </a:p>
          <a:p>
            <a:pPr marL="0" indent="0" algn="just">
              <a:buNone/>
            </a:pPr>
            <a:r>
              <a:rPr lang="tr-TR" sz="2500" dirty="0">
                <a:latin typeface="Garamond" panose="02020404030301010803" pitchFamily="18" charset="0"/>
              </a:rPr>
              <a:t>   Radyal çekirdek, sonsuz boyutlarda destek vektör sınıflandırıcısını bulur.</a:t>
            </a:r>
          </a:p>
          <a:p>
            <a:pPr marL="0" indent="0" algn="just">
              <a:buNone/>
            </a:pPr>
            <a:r>
              <a:rPr lang="tr-TR" sz="2500" dirty="0">
                <a:latin typeface="Garamond" panose="02020404030301010803" pitchFamily="18" charset="0"/>
              </a:rPr>
              <a:t>   En yakın gözlemlerin yeni gözlemleri nasıl sınıflandıracağımız üzerinde çok fazla etkisi vardır ve daha uzaktaki gözlemlerin sınıflandırma üzerinde nispeten az etkisi vardır.</a:t>
            </a:r>
          </a:p>
          <a:p>
            <a:pPr marL="0" indent="0" algn="ctr">
              <a:buNone/>
            </a:pPr>
            <a:r>
              <a:rPr lang="tr-TR" sz="2500" b="1" dirty="0">
                <a:effectLst/>
                <a:latin typeface="Garamond" panose="02020404030301010803" pitchFamily="18" charset="0"/>
              </a:rPr>
              <a:t>K(</a:t>
            </a:r>
            <a:r>
              <a:rPr lang="tr-TR" sz="2500" b="1" dirty="0" err="1">
                <a:effectLst/>
                <a:latin typeface="Garamond" panose="02020404030301010803" pitchFamily="18" charset="0"/>
              </a:rPr>
              <a:t>x</a:t>
            </a:r>
            <a:r>
              <a:rPr lang="tr-TR" sz="2500" b="1" baseline="-25000" dirty="0" err="1">
                <a:effectLst/>
                <a:latin typeface="Garamond" panose="02020404030301010803" pitchFamily="18" charset="0"/>
              </a:rPr>
              <a:t>i</a:t>
            </a:r>
            <a:r>
              <a:rPr lang="tr-TR" sz="2500" b="1" dirty="0" err="1">
                <a:effectLst/>
                <a:latin typeface="Garamond" panose="02020404030301010803" pitchFamily="18" charset="0"/>
              </a:rPr>
              <a:t>,x</a:t>
            </a:r>
            <a:r>
              <a:rPr lang="tr-TR" sz="2500" b="1" baseline="-25000" dirty="0" err="1">
                <a:effectLst/>
                <a:latin typeface="Garamond" panose="02020404030301010803" pitchFamily="18" charset="0"/>
              </a:rPr>
              <a:t>j</a:t>
            </a:r>
            <a:r>
              <a:rPr lang="tr-TR" sz="2500" b="1" dirty="0">
                <a:effectLst/>
                <a:latin typeface="Garamond" panose="02020404030301010803" pitchFamily="18" charset="0"/>
              </a:rPr>
              <a:t>) = </a:t>
            </a:r>
            <a:r>
              <a:rPr lang="tr-TR" sz="2500" b="1" dirty="0" err="1">
                <a:effectLst/>
                <a:latin typeface="Garamond" panose="02020404030301010803" pitchFamily="18" charset="0"/>
              </a:rPr>
              <a:t>exp</a:t>
            </a:r>
            <a:r>
              <a:rPr lang="tr-TR" sz="2500" b="1" dirty="0">
                <a:effectLst/>
                <a:latin typeface="Garamond" panose="02020404030301010803" pitchFamily="18" charset="0"/>
              </a:rPr>
              <a:t>(-</a:t>
            </a:r>
            <a:r>
              <a:rPr lang="el-GR" sz="2500" b="1" dirty="0">
                <a:effectLst/>
                <a:latin typeface="Garamond" panose="02020404030301010803" pitchFamily="18" charset="0"/>
              </a:rPr>
              <a:t>γ||</a:t>
            </a:r>
            <a:r>
              <a:rPr lang="tr-TR" sz="2500" b="1" dirty="0">
                <a:effectLst/>
                <a:latin typeface="Garamond" panose="02020404030301010803" pitchFamily="18" charset="0"/>
              </a:rPr>
              <a:t>x</a:t>
            </a:r>
            <a:r>
              <a:rPr lang="tr-TR" sz="2500" b="1" baseline="-25000" dirty="0">
                <a:effectLst/>
                <a:latin typeface="Garamond" panose="02020404030301010803" pitchFamily="18" charset="0"/>
              </a:rPr>
              <a:t>i</a:t>
            </a:r>
            <a:r>
              <a:rPr lang="tr-TR" sz="2500" b="1" dirty="0">
                <a:effectLst/>
                <a:latin typeface="Garamond" panose="02020404030301010803" pitchFamily="18" charset="0"/>
              </a:rPr>
              <a:t> – </a:t>
            </a:r>
            <a:r>
              <a:rPr lang="tr-TR" sz="2500" b="1" dirty="0" err="1">
                <a:effectLst/>
                <a:latin typeface="Garamond" panose="02020404030301010803" pitchFamily="18" charset="0"/>
              </a:rPr>
              <a:t>x</a:t>
            </a:r>
            <a:r>
              <a:rPr lang="tr-TR" sz="2500" b="1" baseline="-25000" dirty="0" err="1">
                <a:effectLst/>
                <a:latin typeface="Garamond" panose="02020404030301010803" pitchFamily="18" charset="0"/>
              </a:rPr>
              <a:t>j</a:t>
            </a:r>
            <a:r>
              <a:rPr lang="tr-TR" sz="2500" b="1" dirty="0">
                <a:effectLst/>
                <a:latin typeface="Garamond" panose="02020404030301010803" pitchFamily="18" charset="0"/>
              </a:rPr>
              <a:t>||)</a:t>
            </a:r>
            <a:r>
              <a:rPr lang="tr-TR" sz="2500" b="1" baseline="30000" dirty="0">
                <a:effectLst/>
                <a:latin typeface="Garamond" panose="02020404030301010803" pitchFamily="18" charset="0"/>
              </a:rPr>
              <a:t>2</a:t>
            </a:r>
            <a:endParaRPr lang="tr-TR" sz="2500" b="1" dirty="0">
              <a:latin typeface="Garamond" panose="02020404030301010803" pitchFamily="18" charset="0"/>
            </a:endParaRPr>
          </a:p>
        </p:txBody>
      </p:sp>
    </p:spTree>
    <p:extLst>
      <p:ext uri="{BB962C8B-B14F-4D97-AF65-F5344CB8AC3E}">
        <p14:creationId xmlns:p14="http://schemas.microsoft.com/office/powerpoint/2010/main" val="454420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B9AA7C6-5E5A-498E-A6DF-A943376E09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83EAB11A-76F7-48F4-9B4F-5BFDF4BF967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4300" y="2385102"/>
            <a:ext cx="574091" cy="2087796"/>
            <a:chOff x="209668" y="2857422"/>
            <a:chExt cx="463662" cy="2087796"/>
          </a:xfrm>
        </p:grpSpPr>
        <p:sp>
          <p:nvSpPr>
            <p:cNvPr id="11" name="Rectangle 10">
              <a:extLst>
                <a:ext uri="{FF2B5EF4-FFF2-40B4-BE49-F238E27FC236}">
                  <a16:creationId xmlns:a16="http://schemas.microsoft.com/office/drawing/2014/main" id="{74D4C416-D5F4-4F6F-A6F1-87A21CD4FC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423947" y="2857422"/>
              <a:ext cx="249383" cy="208779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C6AC1C30-21C6-4BF6-93EE-B211D7A8501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209668" y="2857423"/>
              <a:ext cx="1" cy="2087795"/>
            </a:xfrm>
            <a:prstGeom prst="line">
              <a:avLst/>
            </a:prstGeom>
            <a:ln w="17780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14" name="Rectangle 13">
            <a:extLst>
              <a:ext uri="{FF2B5EF4-FFF2-40B4-BE49-F238E27FC236}">
                <a16:creationId xmlns:a16="http://schemas.microsoft.com/office/drawing/2014/main" id="{81E140AE-0ABF-47C8-BF32-7D2F0CF2B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CBC4F608-B4B8-48C3-9572-C0F061B1CD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631767"/>
            <a:ext cx="11111729" cy="575240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3EB3D5B3-F352-D0C9-1580-542ECE2DB85B}"/>
              </a:ext>
            </a:extLst>
          </p:cNvPr>
          <p:cNvSpPr>
            <a:spLocks noGrp="1"/>
          </p:cNvSpPr>
          <p:nvPr>
            <p:ph type="title"/>
          </p:nvPr>
        </p:nvSpPr>
        <p:spPr>
          <a:xfrm>
            <a:off x="1496842" y="2872460"/>
            <a:ext cx="2798450" cy="1271018"/>
          </a:xfrm>
        </p:spPr>
        <p:txBody>
          <a:bodyPr anchor="ctr">
            <a:normAutofit/>
          </a:bodyPr>
          <a:lstStyle/>
          <a:p>
            <a:pPr algn="ctr"/>
            <a:r>
              <a:rPr lang="tr-TR" sz="4000" dirty="0">
                <a:latin typeface="Garamond" panose="02020404030301010803" pitchFamily="18" charset="0"/>
              </a:rPr>
              <a:t>Kernel </a:t>
            </a:r>
            <a:r>
              <a:rPr lang="tr-TR" sz="4000" dirty="0" err="1">
                <a:latin typeface="Garamond" panose="02020404030301010803" pitchFamily="18" charset="0"/>
              </a:rPr>
              <a:t>Trick</a:t>
            </a:r>
            <a:endParaRPr lang="tr-TR" sz="4000" dirty="0">
              <a:latin typeface="Garamond" panose="02020404030301010803" pitchFamily="18" charset="0"/>
            </a:endParaRPr>
          </a:p>
        </p:txBody>
      </p:sp>
      <p:sp>
        <p:nvSpPr>
          <p:cNvPr id="3" name="İçerik Yer Tutucusu 2">
            <a:extLst>
              <a:ext uri="{FF2B5EF4-FFF2-40B4-BE49-F238E27FC236}">
                <a16:creationId xmlns:a16="http://schemas.microsoft.com/office/drawing/2014/main" id="{413D94DB-3F5E-E1AF-1AD1-9C3BC97854E2}"/>
              </a:ext>
            </a:extLst>
          </p:cNvPr>
          <p:cNvSpPr>
            <a:spLocks noGrp="1"/>
          </p:cNvSpPr>
          <p:nvPr>
            <p:ph idx="1"/>
          </p:nvPr>
        </p:nvSpPr>
        <p:spPr>
          <a:xfrm>
            <a:off x="4800519" y="1239927"/>
            <a:ext cx="6463228" cy="4680583"/>
          </a:xfrm>
        </p:spPr>
        <p:txBody>
          <a:bodyPr anchor="ctr">
            <a:normAutofit/>
          </a:bodyPr>
          <a:lstStyle/>
          <a:p>
            <a:pPr marL="0" indent="0" algn="just">
              <a:buNone/>
            </a:pPr>
            <a:r>
              <a:rPr lang="tr-TR" sz="2500" dirty="0">
                <a:latin typeface="Garamond" panose="02020404030301010803" pitchFamily="18" charset="0"/>
              </a:rPr>
              <a:t>   Dönüşüm gerçekleştirmeye gerek duymadan sadece girdi uzayındaki vektörlerin iç çarpımını kullanarak işlem yapılabilmektedir. Bu işlem kestirmeden bir sonuç sağladığı için çekirdek hilesi olarak ifade edilmektedir.</a:t>
            </a:r>
          </a:p>
          <a:p>
            <a:pPr marL="0" indent="0" algn="just">
              <a:buNone/>
            </a:pPr>
            <a:r>
              <a:rPr lang="tr-TR" sz="2500" dirty="0">
                <a:latin typeface="Garamond" panose="02020404030301010803" pitchFamily="18" charset="0"/>
              </a:rPr>
              <a:t>   Çekirdek hilesi, matematikten kaçınarak </a:t>
            </a:r>
            <a:r>
              <a:rPr lang="tr-TR" sz="2500" dirty="0" err="1">
                <a:latin typeface="Garamond" panose="02020404030301010803" pitchFamily="18" charset="0"/>
              </a:rPr>
              <a:t>SVM</a:t>
            </a:r>
            <a:r>
              <a:rPr lang="tr-TR" sz="2500" dirty="0">
                <a:latin typeface="Garamond" panose="02020404030301010803" pitchFamily="18" charset="0"/>
              </a:rPr>
              <a:t> için gereken hesaplama miktarını azaltır, verileri düşükten yüksek boyutlara dönüştürür.</a:t>
            </a:r>
            <a:endParaRPr lang="tr-TR" sz="2500" dirty="0"/>
          </a:p>
        </p:txBody>
      </p:sp>
    </p:spTree>
    <p:extLst>
      <p:ext uri="{BB962C8B-B14F-4D97-AF65-F5344CB8AC3E}">
        <p14:creationId xmlns:p14="http://schemas.microsoft.com/office/powerpoint/2010/main" val="420360506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CAD8FADA-3ABD-04B9-C79F-1180EE3A5C21}"/>
              </a:ext>
            </a:extLst>
          </p:cNvPr>
          <p:cNvSpPr>
            <a:spLocks noGrp="1"/>
          </p:cNvSpPr>
          <p:nvPr>
            <p:ph type="ctrTitle"/>
          </p:nvPr>
        </p:nvSpPr>
        <p:spPr/>
        <p:txBody>
          <a:bodyPr/>
          <a:lstStyle/>
          <a:p>
            <a:r>
              <a:rPr lang="tr-TR" dirty="0"/>
              <a:t>Destek vektör makineleri kullanım alanları</a:t>
            </a:r>
          </a:p>
        </p:txBody>
      </p:sp>
      <p:sp>
        <p:nvSpPr>
          <p:cNvPr id="3" name="Alt Başlık 2">
            <a:extLst>
              <a:ext uri="{FF2B5EF4-FFF2-40B4-BE49-F238E27FC236}">
                <a16:creationId xmlns:a16="http://schemas.microsoft.com/office/drawing/2014/main" id="{22388FE6-E9BF-62F8-6AF9-112A1561F824}"/>
              </a:ext>
            </a:extLst>
          </p:cNvPr>
          <p:cNvSpPr>
            <a:spLocks noGrp="1"/>
          </p:cNvSpPr>
          <p:nvPr>
            <p:ph type="subTitle" idx="1"/>
          </p:nvPr>
        </p:nvSpPr>
        <p:spPr/>
        <p:txBody>
          <a:bodyPr/>
          <a:lstStyle/>
          <a:p>
            <a:endParaRPr lang="tr-TR"/>
          </a:p>
        </p:txBody>
      </p:sp>
    </p:spTree>
    <p:extLst>
      <p:ext uri="{BB962C8B-B14F-4D97-AF65-F5344CB8AC3E}">
        <p14:creationId xmlns:p14="http://schemas.microsoft.com/office/powerpoint/2010/main" val="1910305442"/>
      </p:ext>
    </p:extLst>
  </p:cSld>
  <p:clrMapOvr>
    <a:masterClrMapping/>
  </p:clrMapOvr>
  <p:transition spd="slow">
    <p:push dir="u"/>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2380AFC9-17B2-3C75-87CB-DE0448056A2F}"/>
              </a:ext>
            </a:extLst>
          </p:cNvPr>
          <p:cNvSpPr>
            <a:spLocks noGrp="1"/>
          </p:cNvSpPr>
          <p:nvPr>
            <p:ph type="title"/>
          </p:nvPr>
        </p:nvSpPr>
        <p:spPr/>
        <p:txBody>
          <a:bodyPr/>
          <a:lstStyle/>
          <a:p>
            <a:endParaRPr lang="tr-TR"/>
          </a:p>
        </p:txBody>
      </p:sp>
      <p:sp>
        <p:nvSpPr>
          <p:cNvPr id="3" name="İçerik Yer Tutucusu 2">
            <a:extLst>
              <a:ext uri="{FF2B5EF4-FFF2-40B4-BE49-F238E27FC236}">
                <a16:creationId xmlns:a16="http://schemas.microsoft.com/office/drawing/2014/main" id="{85C4CF27-A468-C507-4EE1-DE61BFC06F39}"/>
              </a:ext>
            </a:extLst>
          </p:cNvPr>
          <p:cNvSpPr>
            <a:spLocks noGrp="1"/>
          </p:cNvSpPr>
          <p:nvPr>
            <p:ph idx="1"/>
          </p:nvPr>
        </p:nvSpPr>
        <p:spPr/>
        <p:txBody>
          <a:bodyPr/>
          <a:lstStyle/>
          <a:p>
            <a:r>
              <a:rPr lang="tr-TR" dirty="0"/>
              <a:t> </a:t>
            </a:r>
            <a:r>
              <a:rPr lang="tr-TR" sz="2400" dirty="0"/>
              <a:t>Destek vektörü öğrenme, basit fikirler üzerine kurulma ve pratik uygulamalarda yüksek performans göstermesi bakımından oldukça kullanışlıdır. DVM’ler her ne kadar sınıflandırma işlemleri için kullanılsa da regresyon için kullanılan DVM modelleri de literatürde bulunmaktadır. Bu nedenle DVM’lerin kullanım alanları çok geniştir. Bunlara örnek vermek gerekirse;</a:t>
            </a:r>
          </a:p>
          <a:p>
            <a:endParaRPr lang="tr-TR" dirty="0"/>
          </a:p>
        </p:txBody>
      </p:sp>
    </p:spTree>
    <p:extLst>
      <p:ext uri="{BB962C8B-B14F-4D97-AF65-F5344CB8AC3E}">
        <p14:creationId xmlns:p14="http://schemas.microsoft.com/office/powerpoint/2010/main" val="46148181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45BCE63-9040-77FE-BC24-E27F19FBFF3C}"/>
              </a:ext>
            </a:extLst>
          </p:cNvPr>
          <p:cNvSpPr>
            <a:spLocks noGrp="1"/>
          </p:cNvSpPr>
          <p:nvPr>
            <p:ph type="title"/>
          </p:nvPr>
        </p:nvSpPr>
        <p:spPr>
          <a:xfrm>
            <a:off x="1066800" y="642594"/>
            <a:ext cx="10058400" cy="1096754"/>
          </a:xfrm>
        </p:spPr>
        <p:txBody>
          <a:bodyPr/>
          <a:lstStyle/>
          <a:p>
            <a:endParaRPr lang="tr-TR" dirty="0"/>
          </a:p>
        </p:txBody>
      </p:sp>
      <p:pic>
        <p:nvPicPr>
          <p:cNvPr id="5" name="İçerik Yer Tutucusu 4">
            <a:extLst>
              <a:ext uri="{FF2B5EF4-FFF2-40B4-BE49-F238E27FC236}">
                <a16:creationId xmlns:a16="http://schemas.microsoft.com/office/drawing/2014/main" id="{5BDEAD52-DECB-9867-A5E4-3EA2B2A25C77}"/>
              </a:ext>
            </a:extLst>
          </p:cNvPr>
          <p:cNvPicPr>
            <a:picLocks noGrp="1" noChangeAspect="1"/>
          </p:cNvPicPr>
          <p:nvPr>
            <p:ph idx="1"/>
          </p:nvPr>
        </p:nvPicPr>
        <p:blipFill>
          <a:blip r:embed="rId2"/>
          <a:stretch>
            <a:fillRect/>
          </a:stretch>
        </p:blipFill>
        <p:spPr>
          <a:xfrm>
            <a:off x="1066801" y="1302026"/>
            <a:ext cx="9906000" cy="5088835"/>
          </a:xfrm>
        </p:spPr>
      </p:pic>
    </p:spTree>
    <p:extLst>
      <p:ext uri="{BB962C8B-B14F-4D97-AF65-F5344CB8AC3E}">
        <p14:creationId xmlns:p14="http://schemas.microsoft.com/office/powerpoint/2010/main" val="106380372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21239DCE-5AEE-4FBF-D72D-6CF43FC95BFE}"/>
              </a:ext>
            </a:extLst>
          </p:cNvPr>
          <p:cNvSpPr>
            <a:spLocks noGrp="1"/>
          </p:cNvSpPr>
          <p:nvPr>
            <p:ph type="title"/>
          </p:nvPr>
        </p:nvSpPr>
        <p:spPr/>
        <p:txBody>
          <a:bodyPr>
            <a:normAutofit fontScale="90000"/>
          </a:bodyPr>
          <a:lstStyle/>
          <a:p>
            <a:r>
              <a:rPr lang="tr-TR" b="0" i="0" dirty="0">
                <a:solidFill>
                  <a:srgbClr val="444444"/>
                </a:solidFill>
                <a:effectLst/>
                <a:latin typeface="Georgia" panose="02040502050405020303" pitchFamily="18" charset="0"/>
              </a:rPr>
              <a:t>Yüz tanıma</a:t>
            </a:r>
            <a:br>
              <a:rPr lang="tr-TR" b="0" i="0" dirty="0">
                <a:solidFill>
                  <a:srgbClr val="444444"/>
                </a:solidFill>
                <a:effectLst/>
                <a:latin typeface="Georgia" panose="02040502050405020303" pitchFamily="18" charset="0"/>
              </a:rPr>
            </a:br>
            <a:endParaRPr lang="tr-TR" dirty="0"/>
          </a:p>
        </p:txBody>
      </p:sp>
      <p:sp>
        <p:nvSpPr>
          <p:cNvPr id="3" name="İçerik Yer Tutucusu 2">
            <a:extLst>
              <a:ext uri="{FF2B5EF4-FFF2-40B4-BE49-F238E27FC236}">
                <a16:creationId xmlns:a16="http://schemas.microsoft.com/office/drawing/2014/main" id="{F2015C12-A8A7-FC7D-DBBE-07878146AC77}"/>
              </a:ext>
            </a:extLst>
          </p:cNvPr>
          <p:cNvSpPr>
            <a:spLocks noGrp="1"/>
          </p:cNvSpPr>
          <p:nvPr>
            <p:ph idx="1"/>
          </p:nvPr>
        </p:nvSpPr>
        <p:spPr/>
        <p:txBody>
          <a:bodyPr>
            <a:normAutofit/>
          </a:bodyPr>
          <a:lstStyle/>
          <a:p>
            <a:r>
              <a:rPr lang="tr-TR" sz="2000" b="0" i="0" dirty="0">
                <a:solidFill>
                  <a:srgbClr val="444444"/>
                </a:solidFill>
                <a:effectLst/>
                <a:latin typeface="Georgia" panose="02040502050405020303" pitchFamily="18" charset="0"/>
              </a:rPr>
              <a:t>Görüntünün kısımlarını yüz ve yüz olmayan olarak sınıflandırır. Yüz (+1) ve yüz olmayan (-1) olmak üzere iki sınıflı nxn piksel eğitim verilerini içerir. Daha sonra her pikselden yüz veya yüz olmayan özellikler çıkarır. Piksel parlaklığına göre yüzlerin etrafında kare bir sınır oluşturur ve her görüntüyü aynı işlemi kullanarak sınıflandırır.</a:t>
            </a:r>
          </a:p>
          <a:p>
            <a:endParaRPr lang="tr-TR" sz="2000" dirty="0">
              <a:solidFill>
                <a:srgbClr val="444444"/>
              </a:solidFill>
              <a:latin typeface="Georgia" panose="02040502050405020303" pitchFamily="18" charset="0"/>
            </a:endParaRPr>
          </a:p>
          <a:p>
            <a:endParaRPr lang="tr-TR" sz="2000" dirty="0"/>
          </a:p>
        </p:txBody>
      </p:sp>
    </p:spTree>
    <p:extLst>
      <p:ext uri="{BB962C8B-B14F-4D97-AF65-F5344CB8AC3E}">
        <p14:creationId xmlns:p14="http://schemas.microsoft.com/office/powerpoint/2010/main" val="387314335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483F9A2-B638-2D7E-3663-6559B958BD49}"/>
              </a:ext>
            </a:extLst>
          </p:cNvPr>
          <p:cNvSpPr>
            <a:spLocks noGrp="1"/>
          </p:cNvSpPr>
          <p:nvPr>
            <p:ph type="title"/>
          </p:nvPr>
        </p:nvSpPr>
        <p:spPr/>
        <p:txBody>
          <a:bodyPr/>
          <a:lstStyle/>
          <a:p>
            <a:endParaRPr lang="tr-TR"/>
          </a:p>
        </p:txBody>
      </p:sp>
      <p:pic>
        <p:nvPicPr>
          <p:cNvPr id="4" name="İçerik Yer Tutucusu 4">
            <a:extLst>
              <a:ext uri="{FF2B5EF4-FFF2-40B4-BE49-F238E27FC236}">
                <a16:creationId xmlns:a16="http://schemas.microsoft.com/office/drawing/2014/main" id="{916C3AED-0B12-339C-71AD-09295BE0C2EE}"/>
              </a:ext>
            </a:extLst>
          </p:cNvPr>
          <p:cNvPicPr>
            <a:picLocks noGrp="1" noChangeAspect="1"/>
          </p:cNvPicPr>
          <p:nvPr>
            <p:ph idx="1"/>
          </p:nvPr>
        </p:nvPicPr>
        <p:blipFill>
          <a:blip r:embed="rId2"/>
          <a:stretch>
            <a:fillRect/>
          </a:stretch>
        </p:blipFill>
        <p:spPr>
          <a:xfrm>
            <a:off x="1679713" y="2166731"/>
            <a:ext cx="8746435" cy="4048676"/>
          </a:xfrm>
          <a:prstGeom prst="rect">
            <a:avLst/>
          </a:prstGeom>
        </p:spPr>
      </p:pic>
    </p:spTree>
    <p:extLst>
      <p:ext uri="{BB962C8B-B14F-4D97-AF65-F5344CB8AC3E}">
        <p14:creationId xmlns:p14="http://schemas.microsoft.com/office/powerpoint/2010/main" val="391111827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270CEA0C-206E-8B29-256C-DA13F5653ADA}"/>
              </a:ext>
            </a:extLst>
          </p:cNvPr>
          <p:cNvSpPr>
            <a:spLocks noGrp="1"/>
          </p:cNvSpPr>
          <p:nvPr>
            <p:ph type="title"/>
          </p:nvPr>
        </p:nvSpPr>
        <p:spPr/>
        <p:txBody>
          <a:bodyPr/>
          <a:lstStyle/>
          <a:p>
            <a:endParaRPr lang="tr-TR"/>
          </a:p>
        </p:txBody>
      </p:sp>
      <p:pic>
        <p:nvPicPr>
          <p:cNvPr id="4" name="İçerik Yer Tutucusu 3">
            <a:extLst>
              <a:ext uri="{FF2B5EF4-FFF2-40B4-BE49-F238E27FC236}">
                <a16:creationId xmlns:a16="http://schemas.microsoft.com/office/drawing/2014/main" id="{94083A24-6FD2-657A-64AF-32B1495E9FBD}"/>
              </a:ext>
            </a:extLst>
          </p:cNvPr>
          <p:cNvPicPr>
            <a:picLocks noGrp="1" noChangeAspect="1"/>
          </p:cNvPicPr>
          <p:nvPr>
            <p:ph idx="1"/>
          </p:nvPr>
        </p:nvPicPr>
        <p:blipFill>
          <a:blip r:embed="rId2"/>
          <a:stretch>
            <a:fillRect/>
          </a:stretch>
        </p:blipFill>
        <p:spPr>
          <a:xfrm>
            <a:off x="964096" y="2226365"/>
            <a:ext cx="9491869" cy="3989041"/>
          </a:xfrm>
          <a:prstGeom prst="rect">
            <a:avLst/>
          </a:prstGeom>
        </p:spPr>
      </p:pic>
    </p:spTree>
    <p:extLst>
      <p:ext uri="{BB962C8B-B14F-4D97-AF65-F5344CB8AC3E}">
        <p14:creationId xmlns:p14="http://schemas.microsoft.com/office/powerpoint/2010/main" val="36187865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997A63C-BDBC-139D-BAFE-A47204C3C72B}"/>
              </a:ext>
            </a:extLst>
          </p:cNvPr>
          <p:cNvSpPr>
            <a:spLocks noGrp="1"/>
          </p:cNvSpPr>
          <p:nvPr>
            <p:ph type="title"/>
          </p:nvPr>
        </p:nvSpPr>
        <p:spPr/>
        <p:txBody>
          <a:bodyPr>
            <a:normAutofit fontScale="90000"/>
          </a:bodyPr>
          <a:lstStyle/>
          <a:p>
            <a:r>
              <a:rPr lang="tr-TR" b="0" i="0" dirty="0">
                <a:solidFill>
                  <a:srgbClr val="444444"/>
                </a:solidFill>
                <a:effectLst/>
                <a:latin typeface="Georgia" panose="02040502050405020303" pitchFamily="18" charset="0"/>
              </a:rPr>
              <a:t>Metin  Sınıflandırma</a:t>
            </a:r>
            <a:br>
              <a:rPr lang="tr-TR" b="0" i="0" dirty="0">
                <a:solidFill>
                  <a:srgbClr val="444444"/>
                </a:solidFill>
                <a:effectLst/>
                <a:latin typeface="Georgia" panose="02040502050405020303" pitchFamily="18" charset="0"/>
              </a:rPr>
            </a:br>
            <a:endParaRPr lang="tr-TR" dirty="0"/>
          </a:p>
        </p:txBody>
      </p:sp>
      <p:pic>
        <p:nvPicPr>
          <p:cNvPr id="2050" name="Picture 2">
            <a:extLst>
              <a:ext uri="{FF2B5EF4-FFF2-40B4-BE49-F238E27FC236}">
                <a16:creationId xmlns:a16="http://schemas.microsoft.com/office/drawing/2014/main" id="{A1A44137-94E6-0DD1-FCE8-62D44FC9304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15010" y="1749287"/>
            <a:ext cx="6410738" cy="4293704"/>
          </a:xfrm>
          <a:prstGeom prst="rect">
            <a:avLst/>
          </a:prstGeom>
          <a:noFill/>
          <a:extLst>
            <a:ext uri="{909E8E84-426E-40DD-AFC4-6F175D3DCCD1}">
              <a14:hiddenFill xmlns:a14="http://schemas.microsoft.com/office/drawing/2010/main">
                <a:solidFill>
                  <a:srgbClr val="FFFFFF"/>
                </a:solidFill>
              </a14:hiddenFill>
            </a:ext>
          </a:extLst>
        </p:spPr>
      </p:pic>
      <p:sp>
        <p:nvSpPr>
          <p:cNvPr id="5" name="Metin kutusu 4">
            <a:extLst>
              <a:ext uri="{FF2B5EF4-FFF2-40B4-BE49-F238E27FC236}">
                <a16:creationId xmlns:a16="http://schemas.microsoft.com/office/drawing/2014/main" id="{99B20FA1-D515-0013-4B24-F1451B728BB9}"/>
              </a:ext>
            </a:extLst>
          </p:cNvPr>
          <p:cNvSpPr txBox="1"/>
          <p:nvPr/>
        </p:nvSpPr>
        <p:spPr>
          <a:xfrm>
            <a:off x="7477538" y="1624042"/>
            <a:ext cx="4422912" cy="4524315"/>
          </a:xfrm>
          <a:prstGeom prst="rect">
            <a:avLst/>
          </a:prstGeom>
          <a:noFill/>
        </p:spPr>
        <p:txBody>
          <a:bodyPr wrap="square" rtlCol="0">
            <a:spAutoFit/>
          </a:bodyPr>
          <a:lstStyle/>
          <a:p>
            <a:pPr algn="l" fontAlgn="base"/>
            <a:r>
              <a:rPr lang="tr-TR" b="0" i="0" dirty="0">
                <a:solidFill>
                  <a:srgbClr val="444444"/>
                </a:solidFill>
                <a:effectLst/>
                <a:latin typeface="Georgia" panose="02040502050405020303" pitchFamily="18" charset="0"/>
              </a:rPr>
              <a:t>Metin Sınıflandırma, metnin önceden tanımlanmış kategoriler halinde otomatik olarak sınıflandırılması işlemidir. E-postaları spam ve spam olmayan olarak, haber makalelerini Politika, borsa, Spor vb. gibi farklı kategorilerde sınıflandıracağız. SVM'yi iki farklı kişinin el yazısı arasında ayrım yapmak için kullanabiliriz.</a:t>
            </a:r>
          </a:p>
          <a:p>
            <a:pPr algn="l" fontAlgn="base"/>
            <a:r>
              <a:rPr lang="tr-TR" b="0" i="0" dirty="0">
                <a:solidFill>
                  <a:srgbClr val="444444"/>
                </a:solidFill>
                <a:effectLst/>
                <a:latin typeface="Georgia" panose="02040502050405020303" pitchFamily="18" charset="0"/>
              </a:rPr>
              <a:t>Veri seti, her iki el yazısıyla yazılmış çeşitli alfabelerin ve cümlelerin resimlerini içerecektir. </a:t>
            </a:r>
            <a:r>
              <a:rPr lang="tr-TR" b="1" i="0" dirty="0">
                <a:solidFill>
                  <a:srgbClr val="444444"/>
                </a:solidFill>
                <a:effectLst/>
                <a:latin typeface="inherit"/>
              </a:rPr>
              <a:t>SVM sınıflandırıcısı, örnek</a:t>
            </a:r>
            <a:r>
              <a:rPr lang="tr-TR" b="0" i="0" dirty="0">
                <a:solidFill>
                  <a:srgbClr val="444444"/>
                </a:solidFill>
                <a:effectLst/>
                <a:latin typeface="Georgia" panose="02040502050405020303" pitchFamily="18" charset="0"/>
              </a:rPr>
              <a:t> veriler kullanılarak eğitilecektir.</a:t>
            </a:r>
          </a:p>
          <a:p>
            <a:pPr algn="l" fontAlgn="base"/>
            <a:r>
              <a:rPr lang="tr-TR" b="0" i="0" dirty="0">
                <a:solidFill>
                  <a:srgbClr val="444444"/>
                </a:solidFill>
                <a:effectLst/>
                <a:latin typeface="Georgia" panose="02040502050405020303" pitchFamily="18" charset="0"/>
              </a:rPr>
              <a:t>SVM'yi insan yazısı ile bilgisayar alfabelerini birbirinden ayırmak için de kullanabiliriz.</a:t>
            </a:r>
          </a:p>
        </p:txBody>
      </p:sp>
    </p:spTree>
    <p:extLst>
      <p:ext uri="{BB962C8B-B14F-4D97-AF65-F5344CB8AC3E}">
        <p14:creationId xmlns:p14="http://schemas.microsoft.com/office/powerpoint/2010/main" val="73976571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05C2BD3-4B96-E5ED-03FD-35748626FD9F}"/>
              </a:ext>
            </a:extLst>
          </p:cNvPr>
          <p:cNvSpPr>
            <a:spLocks noGrp="1"/>
          </p:cNvSpPr>
          <p:nvPr>
            <p:ph type="title"/>
          </p:nvPr>
        </p:nvSpPr>
        <p:spPr/>
        <p:txBody>
          <a:bodyPr>
            <a:normAutofit fontScale="90000"/>
          </a:bodyPr>
          <a:lstStyle/>
          <a:p>
            <a:pPr fontAlgn="base"/>
            <a:br>
              <a:rPr lang="tr-TR" b="0" i="0" dirty="0">
                <a:solidFill>
                  <a:srgbClr val="444444"/>
                </a:solidFill>
                <a:effectLst/>
                <a:latin typeface="Georgia" panose="02040502050405020303" pitchFamily="18" charset="0"/>
              </a:rPr>
            </a:br>
            <a:r>
              <a:rPr lang="tr-TR" b="0" i="0" dirty="0">
                <a:solidFill>
                  <a:srgbClr val="444444"/>
                </a:solidFill>
                <a:effectLst/>
                <a:latin typeface="Georgia" panose="02040502050405020303" pitchFamily="18" charset="0"/>
              </a:rPr>
              <a:t>Dijital Görüntülerde Stenografi Tespiti</a:t>
            </a:r>
            <a:br>
              <a:rPr lang="tr-TR" b="0" i="0" dirty="0">
                <a:solidFill>
                  <a:srgbClr val="444444"/>
                </a:solidFill>
                <a:effectLst/>
                <a:latin typeface="Georgia" panose="02040502050405020303" pitchFamily="18" charset="0"/>
              </a:rPr>
            </a:br>
            <a:br>
              <a:rPr lang="tr-TR" b="0" i="0" dirty="0">
                <a:solidFill>
                  <a:srgbClr val="444444"/>
                </a:solidFill>
                <a:effectLst/>
                <a:latin typeface="Georgia" panose="02040502050405020303" pitchFamily="18" charset="0"/>
              </a:rPr>
            </a:br>
            <a:endParaRPr lang="tr-TR" dirty="0"/>
          </a:p>
        </p:txBody>
      </p:sp>
      <p:pic>
        <p:nvPicPr>
          <p:cNvPr id="1026" name="Picture 2">
            <a:extLst>
              <a:ext uri="{FF2B5EF4-FFF2-40B4-BE49-F238E27FC236}">
                <a16:creationId xmlns:a16="http://schemas.microsoft.com/office/drawing/2014/main" id="{CF5EDAF0-119F-D359-FCDF-F84D7871C14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997226" y="1806958"/>
            <a:ext cx="6557816" cy="4146581"/>
          </a:xfrm>
          <a:prstGeom prst="rect">
            <a:avLst/>
          </a:prstGeom>
          <a:noFill/>
          <a:extLst>
            <a:ext uri="{909E8E84-426E-40DD-AFC4-6F175D3DCCD1}">
              <a14:hiddenFill xmlns:a14="http://schemas.microsoft.com/office/drawing/2010/main">
                <a:solidFill>
                  <a:srgbClr val="FFFFFF"/>
                </a:solidFill>
              </a14:hiddenFill>
            </a:ext>
          </a:extLst>
        </p:spPr>
      </p:pic>
      <p:sp>
        <p:nvSpPr>
          <p:cNvPr id="5" name="Metin kutusu 4">
            <a:extLst>
              <a:ext uri="{FF2B5EF4-FFF2-40B4-BE49-F238E27FC236}">
                <a16:creationId xmlns:a16="http://schemas.microsoft.com/office/drawing/2014/main" id="{E8ED9591-9C71-3D67-E6E9-2B7A02867493}"/>
              </a:ext>
            </a:extLst>
          </p:cNvPr>
          <p:cNvSpPr txBox="1"/>
          <p:nvPr/>
        </p:nvSpPr>
        <p:spPr>
          <a:xfrm>
            <a:off x="7782340" y="1806958"/>
            <a:ext cx="3766930" cy="4247317"/>
          </a:xfrm>
          <a:prstGeom prst="rect">
            <a:avLst/>
          </a:prstGeom>
          <a:noFill/>
        </p:spPr>
        <p:txBody>
          <a:bodyPr wrap="square" rtlCol="0">
            <a:spAutoFit/>
          </a:bodyPr>
          <a:lstStyle/>
          <a:p>
            <a:pPr algn="l" fontAlgn="base"/>
            <a:r>
              <a:rPr lang="tr-TR" b="0" i="0" dirty="0">
                <a:solidFill>
                  <a:srgbClr val="444444"/>
                </a:solidFill>
                <a:effectLst/>
                <a:latin typeface="Georgia" panose="02040502050405020303" pitchFamily="18" charset="0"/>
              </a:rPr>
              <a:t>SVM'yi kullanarak, bir görüntünün saf mı yoksa hileli mi olduğunu anlayabiliriz. Bu, güvenlik tabanlı kuruluşlarda gizli mesajları </a:t>
            </a:r>
            <a:r>
              <a:rPr lang="tr-TR" b="1" i="0" dirty="0">
                <a:solidFill>
                  <a:srgbClr val="444444"/>
                </a:solidFill>
                <a:effectLst/>
                <a:latin typeface="inherit"/>
              </a:rPr>
              <a:t>ortaya çıkarmak için kullanılabilir. </a:t>
            </a:r>
            <a:r>
              <a:rPr lang="tr-TR" b="0" i="0" dirty="0">
                <a:solidFill>
                  <a:srgbClr val="444444"/>
                </a:solidFill>
                <a:effectLst/>
                <a:latin typeface="Georgia" panose="02040502050405020303" pitchFamily="18" charset="0"/>
              </a:rPr>
              <a:t>Evet, yüksek çözünürlüklü görüntülerdeki mesajları şifreleyebiliriz.</a:t>
            </a:r>
          </a:p>
          <a:p>
            <a:pPr algn="l" fontAlgn="base"/>
            <a:r>
              <a:rPr lang="tr-TR" b="0" i="0" dirty="0">
                <a:solidFill>
                  <a:srgbClr val="444444"/>
                </a:solidFill>
                <a:effectLst/>
                <a:latin typeface="Georgia" panose="02040502050405020303" pitchFamily="18" charset="0"/>
              </a:rPr>
              <a:t>Yüksek çözünürlüklü görüntülerde daha fazla piksel vardır, bu nedenle mesajın bulunması daha zordur. Pikselleri ayırabilir ve verileri çeşitli veri kümelerinde saklayabiliriz. Bu veri kümelerini SVM kullanarak analiz edebiliriz.</a:t>
            </a:r>
          </a:p>
        </p:txBody>
      </p:sp>
    </p:spTree>
    <p:extLst>
      <p:ext uri="{BB962C8B-B14F-4D97-AF65-F5344CB8AC3E}">
        <p14:creationId xmlns:p14="http://schemas.microsoft.com/office/powerpoint/2010/main" val="13455204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BFAEA48-E00B-D96F-E7D1-B17068EB11D3}"/>
              </a:ext>
            </a:extLst>
          </p:cNvPr>
          <p:cNvSpPr>
            <a:spLocks noGrp="1"/>
          </p:cNvSpPr>
          <p:nvPr>
            <p:ph type="title"/>
          </p:nvPr>
        </p:nvSpPr>
        <p:spPr>
          <a:xfrm>
            <a:off x="1214651" y="641451"/>
            <a:ext cx="3835454" cy="1703544"/>
          </a:xfrm>
        </p:spPr>
        <p:txBody>
          <a:bodyPr>
            <a:normAutofit/>
          </a:bodyPr>
          <a:lstStyle/>
          <a:p>
            <a:r>
              <a:rPr lang="tr-TR" sz="3200" b="1" dirty="0">
                <a:latin typeface="Arial Nova" panose="020B0504020202020204" pitchFamily="34" charset="0"/>
              </a:rPr>
              <a:t>CLASSIFICATION</a:t>
            </a:r>
            <a:br>
              <a:rPr lang="tr-TR" sz="3200" b="1" dirty="0">
                <a:latin typeface="Arial Nova" panose="020B0504020202020204" pitchFamily="34" charset="0"/>
              </a:rPr>
            </a:br>
            <a:r>
              <a:rPr lang="tr-TR" sz="3200" b="1" dirty="0">
                <a:latin typeface="Arial Nova" panose="020B0504020202020204" pitchFamily="34" charset="0"/>
              </a:rPr>
              <a:t>(SINIFLANDIRMA</a:t>
            </a:r>
            <a:r>
              <a:rPr lang="tr-TR" sz="3100" b="1" dirty="0">
                <a:latin typeface="Arial Nova" panose="020B0504020202020204" pitchFamily="34" charset="0"/>
              </a:rPr>
              <a:t>)</a:t>
            </a:r>
          </a:p>
        </p:txBody>
      </p:sp>
      <p:sp>
        <p:nvSpPr>
          <p:cNvPr id="3080" name="Content Placeholder 3079">
            <a:extLst>
              <a:ext uri="{FF2B5EF4-FFF2-40B4-BE49-F238E27FC236}">
                <a16:creationId xmlns:a16="http://schemas.microsoft.com/office/drawing/2014/main" id="{14C36BD0-B1F6-31B7-6FAA-8DE3C9F8A6BC}"/>
              </a:ext>
            </a:extLst>
          </p:cNvPr>
          <p:cNvSpPr>
            <a:spLocks noGrp="1"/>
          </p:cNvSpPr>
          <p:nvPr>
            <p:ph idx="1"/>
          </p:nvPr>
        </p:nvSpPr>
        <p:spPr>
          <a:xfrm>
            <a:off x="627797" y="2492477"/>
            <a:ext cx="5063320" cy="3524863"/>
          </a:xfrm>
        </p:spPr>
        <p:txBody>
          <a:bodyPr anchor="t">
            <a:noAutofit/>
          </a:bodyPr>
          <a:lstStyle/>
          <a:p>
            <a:r>
              <a:rPr lang="tr-TR" sz="2200" dirty="0">
                <a:effectLst/>
                <a:latin typeface="Arial Nova" panose="020B0504020202020204" pitchFamily="34" charset="0"/>
                <a:ea typeface="Calibri" panose="020F0502020204030204" pitchFamily="34" charset="0"/>
                <a:cs typeface="Poppins" panose="00000500000000000000" pitchFamily="2" charset="-94"/>
              </a:rPr>
              <a:t>Bir eğitim verisi üzerinden bir metot ile bir model elde edip bu modeli tahminde kullanma işlemine sınıflandırma denir. Başka bir deyişle sınıflandırma mevcut veriden elde ettiği tecrübe ile yeni gelen verileri tahmin etme işlemidir. Eğitim verisinde özellikler ve bu özelliklere ait sonuç bilgisi tutulur. Sonuç bilgisi ve yapılan tahmin sonucu kategorik bir bilgi üretilir.</a:t>
            </a:r>
            <a:endParaRPr lang="en-US" sz="2200" dirty="0">
              <a:latin typeface="Arial Nova" panose="020B0504020202020204" pitchFamily="34" charset="0"/>
              <a:cs typeface="Poppins" panose="00000500000000000000" pitchFamily="2" charset="-94"/>
            </a:endParaRPr>
          </a:p>
        </p:txBody>
      </p:sp>
      <p:sp>
        <p:nvSpPr>
          <p:cNvPr id="3107" name="Freeform: Shape 3106">
            <a:extLst>
              <a:ext uri="{FF2B5EF4-FFF2-40B4-BE49-F238E27FC236}">
                <a16:creationId xmlns:a16="http://schemas.microsoft.com/office/drawing/2014/main" id="{A86541C6-61B1-4DAA-B57A-EAF3F24F04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933310" y="1"/>
            <a:ext cx="6488456" cy="3036711"/>
          </a:xfrm>
          <a:custGeom>
            <a:avLst/>
            <a:gdLst>
              <a:gd name="connsiteX0" fmla="*/ 0 w 6488456"/>
              <a:gd name="connsiteY0" fmla="*/ 0 h 3036711"/>
              <a:gd name="connsiteX1" fmla="*/ 6488456 w 6488456"/>
              <a:gd name="connsiteY1" fmla="*/ 0 h 3036711"/>
              <a:gd name="connsiteX2" fmla="*/ 6482686 w 6488456"/>
              <a:gd name="connsiteY2" fmla="*/ 114279 h 3036711"/>
              <a:gd name="connsiteX3" fmla="*/ 3244228 w 6488456"/>
              <a:gd name="connsiteY3" fmla="*/ 3036711 h 3036711"/>
              <a:gd name="connsiteX4" fmla="*/ 5771 w 6488456"/>
              <a:gd name="connsiteY4" fmla="*/ 114279 h 3036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88456" h="3036711">
                <a:moveTo>
                  <a:pt x="0" y="0"/>
                </a:moveTo>
                <a:lnTo>
                  <a:pt x="6488456" y="0"/>
                </a:lnTo>
                <a:lnTo>
                  <a:pt x="6482686" y="114279"/>
                </a:lnTo>
                <a:cubicBezTo>
                  <a:pt x="6315984" y="1755766"/>
                  <a:pt x="4929697" y="3036711"/>
                  <a:pt x="3244228" y="3036711"/>
                </a:cubicBezTo>
                <a:cubicBezTo>
                  <a:pt x="1558760" y="3036711"/>
                  <a:pt x="172473" y="1755766"/>
                  <a:pt x="5771" y="114279"/>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3074" name="Picture 2" descr="Machine Learning Dersleri - Sınıflandırma | Kaggle">
            <a:extLst>
              <a:ext uri="{FF2B5EF4-FFF2-40B4-BE49-F238E27FC236}">
                <a16:creationId xmlns:a16="http://schemas.microsoft.com/office/drawing/2014/main" id="{4E379568-1F2F-A1E9-594B-43DE76DBC33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3868" b="13869"/>
          <a:stretch/>
        </p:blipFill>
        <p:spPr bwMode="auto">
          <a:xfrm>
            <a:off x="5142944" y="3"/>
            <a:ext cx="6069184" cy="2839783"/>
          </a:xfrm>
          <a:custGeom>
            <a:avLst/>
            <a:gdLst/>
            <a:ahLst/>
            <a:cxnLst/>
            <a:rect l="l" t="t" r="r" b="b"/>
            <a:pathLst>
              <a:path w="6069184" h="2839783">
                <a:moveTo>
                  <a:pt x="0" y="0"/>
                </a:moveTo>
                <a:lnTo>
                  <a:pt x="6069184" y="0"/>
                </a:lnTo>
                <a:lnTo>
                  <a:pt x="6063823" y="106160"/>
                </a:lnTo>
                <a:cubicBezTo>
                  <a:pt x="5907891" y="1641596"/>
                  <a:pt x="4611168" y="2839783"/>
                  <a:pt x="3034592" y="2839783"/>
                </a:cubicBezTo>
                <a:cubicBezTo>
                  <a:pt x="1458016" y="2839783"/>
                  <a:pt x="161292" y="1641596"/>
                  <a:pt x="5360" y="106160"/>
                </a:cubicBezTo>
                <a:close/>
              </a:path>
            </a:pathLst>
          </a:custGeom>
          <a:noFill/>
          <a:extLst>
            <a:ext uri="{909E8E84-426E-40DD-AFC4-6F175D3DCCD1}">
              <a14:hiddenFill xmlns:a14="http://schemas.microsoft.com/office/drawing/2010/main">
                <a:solidFill>
                  <a:srgbClr val="FFFFFF"/>
                </a:solidFill>
              </a14:hiddenFill>
            </a:ext>
          </a:extLst>
        </p:spPr>
      </p:pic>
      <p:sp>
        <p:nvSpPr>
          <p:cNvPr id="3109" name="Freeform: Shape 3108">
            <a:extLst>
              <a:ext uri="{FF2B5EF4-FFF2-40B4-BE49-F238E27FC236}">
                <a16:creationId xmlns:a16="http://schemas.microsoft.com/office/drawing/2014/main" id="{71750011-2006-46BB-AFDE-C6E4617523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993989" y="2900758"/>
            <a:ext cx="5198011" cy="3957242"/>
          </a:xfrm>
          <a:custGeom>
            <a:avLst/>
            <a:gdLst>
              <a:gd name="connsiteX0" fmla="*/ 1942747 w 5198011"/>
              <a:gd name="connsiteY0" fmla="*/ 0 h 3957242"/>
              <a:gd name="connsiteX1" fmla="*/ 5198011 w 5198011"/>
              <a:gd name="connsiteY1" fmla="*/ 3255264 h 3957242"/>
              <a:gd name="connsiteX2" fmla="*/ 5131876 w 5198011"/>
              <a:gd name="connsiteY2" fmla="*/ 3911314 h 3957242"/>
              <a:gd name="connsiteX3" fmla="*/ 5120066 w 5198011"/>
              <a:gd name="connsiteY3" fmla="*/ 3957242 h 3957242"/>
              <a:gd name="connsiteX4" fmla="*/ 0 w 5198011"/>
              <a:gd name="connsiteY4" fmla="*/ 3957242 h 3957242"/>
              <a:gd name="connsiteX5" fmla="*/ 0 w 5198011"/>
              <a:gd name="connsiteY5" fmla="*/ 647700 h 3957242"/>
              <a:gd name="connsiteX6" fmla="*/ 122698 w 5198011"/>
              <a:gd name="connsiteY6" fmla="*/ 555948 h 3957242"/>
              <a:gd name="connsiteX7" fmla="*/ 1942747 w 5198011"/>
              <a:gd name="connsiteY7" fmla="*/ 0 h 3957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8011" h="3957242">
                <a:moveTo>
                  <a:pt x="1942747" y="0"/>
                </a:moveTo>
                <a:cubicBezTo>
                  <a:pt x="3740580" y="0"/>
                  <a:pt x="5198011" y="1457431"/>
                  <a:pt x="5198011" y="3255264"/>
                </a:cubicBezTo>
                <a:cubicBezTo>
                  <a:pt x="5198011" y="3479993"/>
                  <a:pt x="5175239" y="3699404"/>
                  <a:pt x="5131876" y="3911314"/>
                </a:cubicBezTo>
                <a:lnTo>
                  <a:pt x="5120066" y="3957242"/>
                </a:lnTo>
                <a:lnTo>
                  <a:pt x="0" y="3957242"/>
                </a:lnTo>
                <a:lnTo>
                  <a:pt x="0" y="647700"/>
                </a:lnTo>
                <a:lnTo>
                  <a:pt x="122698" y="555948"/>
                </a:lnTo>
                <a:cubicBezTo>
                  <a:pt x="642241" y="204951"/>
                  <a:pt x="1268560" y="0"/>
                  <a:pt x="1942747" y="0"/>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3076" name="Picture 4" descr="Nedir Bu Destek Vektör Makineleri? (Makine Öğrenmesi Serisi-2) | by Mehmet  Fatih AKCA | Deep Learning Türkiye | Medium">
            <a:extLst>
              <a:ext uri="{FF2B5EF4-FFF2-40B4-BE49-F238E27FC236}">
                <a16:creationId xmlns:a16="http://schemas.microsoft.com/office/drawing/2014/main" id="{CA77B971-93F3-6BCC-C94E-8626F53B289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793" r="4" b="6624"/>
          <a:stretch/>
        </p:blipFill>
        <p:spPr bwMode="auto">
          <a:xfrm>
            <a:off x="7190587" y="3124784"/>
            <a:ext cx="5001415" cy="3733214"/>
          </a:xfrm>
          <a:custGeom>
            <a:avLst/>
            <a:gdLst/>
            <a:ahLst/>
            <a:cxnLst/>
            <a:rect l="l" t="t" r="r" b="b"/>
            <a:pathLst>
              <a:path w="5001415" h="3733214">
                <a:moveTo>
                  <a:pt x="3044952" y="0"/>
                </a:moveTo>
                <a:cubicBezTo>
                  <a:pt x="3780687" y="0"/>
                  <a:pt x="4455477" y="260939"/>
                  <a:pt x="4981824" y="695319"/>
                </a:cubicBezTo>
                <a:lnTo>
                  <a:pt x="5001415" y="713124"/>
                </a:lnTo>
                <a:lnTo>
                  <a:pt x="5001415" y="3733214"/>
                </a:lnTo>
                <a:lnTo>
                  <a:pt x="81043" y="3733214"/>
                </a:lnTo>
                <a:lnTo>
                  <a:pt x="61862" y="3658617"/>
                </a:lnTo>
                <a:cubicBezTo>
                  <a:pt x="21301" y="3460397"/>
                  <a:pt x="0" y="3255162"/>
                  <a:pt x="0" y="3044952"/>
                </a:cubicBezTo>
                <a:cubicBezTo>
                  <a:pt x="0" y="1363271"/>
                  <a:pt x="1363271" y="0"/>
                  <a:pt x="3044952" y="0"/>
                </a:cubicBezTo>
                <a:close/>
              </a:path>
            </a:pathLst>
          </a:custGeom>
          <a:noFill/>
          <a:extLst>
            <a:ext uri="{909E8E84-426E-40DD-AFC4-6F175D3DCCD1}">
              <a14:hiddenFill xmlns:a14="http://schemas.microsoft.com/office/drawing/2010/main">
                <a:solidFill>
                  <a:srgbClr val="FFFFFF"/>
                </a:solidFill>
              </a14:hiddenFill>
            </a:ext>
          </a:extLst>
        </p:spPr>
      </p:pic>
      <p:cxnSp>
        <p:nvCxnSpPr>
          <p:cNvPr id="5" name="Düz Bağlayıcı 4">
            <a:extLst>
              <a:ext uri="{FF2B5EF4-FFF2-40B4-BE49-F238E27FC236}">
                <a16:creationId xmlns:a16="http://schemas.microsoft.com/office/drawing/2014/main" id="{9EBE7367-8F4F-71CA-87E1-FE4CCE0E34C2}"/>
              </a:ext>
            </a:extLst>
          </p:cNvPr>
          <p:cNvCxnSpPr>
            <a:cxnSpLocks/>
          </p:cNvCxnSpPr>
          <p:nvPr/>
        </p:nvCxnSpPr>
        <p:spPr>
          <a:xfrm>
            <a:off x="801099" y="2183642"/>
            <a:ext cx="4480585" cy="0"/>
          </a:xfrm>
          <a:prstGeom prst="line">
            <a:avLst/>
          </a:prstGeom>
        </p:spPr>
        <p:style>
          <a:lnRef idx="2">
            <a:schemeClr val="accent4"/>
          </a:lnRef>
          <a:fillRef idx="0">
            <a:schemeClr val="accent4"/>
          </a:fillRef>
          <a:effectRef idx="1">
            <a:schemeClr val="accent4"/>
          </a:effectRef>
          <a:fontRef idx="minor">
            <a:schemeClr val="tx1"/>
          </a:fontRef>
        </p:style>
      </p:cxnSp>
    </p:spTree>
    <p:extLst>
      <p:ext uri="{BB962C8B-B14F-4D97-AF65-F5344CB8AC3E}">
        <p14:creationId xmlns:p14="http://schemas.microsoft.com/office/powerpoint/2010/main" val="3693716221"/>
      </p:ext>
    </p:extLst>
  </p:cSld>
  <p:clrMapOvr>
    <a:overrideClrMapping bg1="dk1" tx1="lt1" bg2="dk2" tx2="lt2" accent1="accent1" accent2="accent2" accent3="accent3" accent4="accent4" accent5="accent5" accent6="accent6" hlink="hlink" folHlink="folHlink"/>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41154D4-AA1A-B3C6-6473-C2E21F8AB41C}"/>
              </a:ext>
            </a:extLst>
          </p:cNvPr>
          <p:cNvSpPr>
            <a:spLocks noGrp="1"/>
          </p:cNvSpPr>
          <p:nvPr>
            <p:ph type="title"/>
          </p:nvPr>
        </p:nvSpPr>
        <p:spPr/>
        <p:txBody>
          <a:bodyPr>
            <a:normAutofit fontScale="90000"/>
          </a:bodyPr>
          <a:lstStyle/>
          <a:p>
            <a:br>
              <a:rPr lang="tr-TR" dirty="0">
                <a:solidFill>
                  <a:srgbClr val="444444"/>
                </a:solidFill>
                <a:latin typeface="Georgia" panose="02040502050405020303" pitchFamily="18" charset="0"/>
              </a:rPr>
            </a:br>
            <a:r>
              <a:rPr lang="tr-TR" dirty="0">
                <a:solidFill>
                  <a:srgbClr val="444444"/>
                </a:solidFill>
                <a:latin typeface="Georgia" panose="02040502050405020303" pitchFamily="18" charset="0"/>
              </a:rPr>
              <a:t>B</a:t>
            </a:r>
            <a:r>
              <a:rPr lang="tr-TR" b="0" i="0" dirty="0">
                <a:solidFill>
                  <a:srgbClr val="444444"/>
                </a:solidFill>
                <a:effectLst/>
                <a:latin typeface="Georgia" panose="02040502050405020303" pitchFamily="18" charset="0"/>
              </a:rPr>
              <a:t>iyoinformatik</a:t>
            </a:r>
            <a:br>
              <a:rPr lang="tr-TR" b="0" i="0" dirty="0">
                <a:solidFill>
                  <a:srgbClr val="444444"/>
                </a:solidFill>
                <a:effectLst/>
                <a:latin typeface="Georgia" panose="02040502050405020303" pitchFamily="18" charset="0"/>
              </a:rPr>
            </a:br>
            <a:endParaRPr lang="tr-TR" dirty="0"/>
          </a:p>
        </p:txBody>
      </p:sp>
      <p:sp>
        <p:nvSpPr>
          <p:cNvPr id="3" name="İçerik Yer Tutucusu 2">
            <a:extLst>
              <a:ext uri="{FF2B5EF4-FFF2-40B4-BE49-F238E27FC236}">
                <a16:creationId xmlns:a16="http://schemas.microsoft.com/office/drawing/2014/main" id="{FBB9DDEE-E890-E52F-7DA9-BC22B47923C2}"/>
              </a:ext>
            </a:extLst>
          </p:cNvPr>
          <p:cNvSpPr>
            <a:spLocks noGrp="1"/>
          </p:cNvSpPr>
          <p:nvPr>
            <p:ph idx="1"/>
          </p:nvPr>
        </p:nvSpPr>
        <p:spPr/>
        <p:txBody>
          <a:bodyPr/>
          <a:lstStyle/>
          <a:p>
            <a:r>
              <a:rPr lang="tr-TR" sz="2000" b="0" i="0" dirty="0">
                <a:solidFill>
                  <a:srgbClr val="444444"/>
                </a:solidFill>
                <a:effectLst/>
                <a:latin typeface="Georgia" panose="02040502050405020303" pitchFamily="18" charset="0"/>
              </a:rPr>
              <a:t>Protein sınıflandırması ve kanser sınıflandırmasını içerir. SVM'yi genlerin sınıflandırılması, hastaların genlere göre sınıflandırılması ve diğer biyolojik problemler için kullanıyoruz.</a:t>
            </a:r>
          </a:p>
          <a:p>
            <a:r>
              <a:rPr lang="tr-TR" sz="2000" b="0" i="0" dirty="0">
                <a:solidFill>
                  <a:srgbClr val="444444"/>
                </a:solidFill>
                <a:effectLst/>
                <a:latin typeface="Georgia" panose="02040502050405020303" pitchFamily="18" charset="0"/>
              </a:rPr>
              <a:t>Hesaplamalı biyoloji alanında, protein uzaktan homoloji tespiti yaygın bir sorundur. Bu sorunu çözmek için en etkili yöntem SVM kullanmaktır. Son birkaç yılda, SVM algoritmaları, protein uzaktan homoloji tespiti için kapsamlı bir şekilde uygulanmıştır. Bu algoritmalar, biyolojik diziler arasında tanımlama için yaygın olarak kullanılmaktadır. Örneğin genlerin sınıflandırılması, hastaların genlerine göre sınıflandırılması ve diğer birçok biyolojik problem.</a:t>
            </a:r>
          </a:p>
          <a:p>
            <a:r>
              <a:rPr lang="tr-TR" sz="2000" b="1" i="0" dirty="0">
                <a:solidFill>
                  <a:srgbClr val="444444"/>
                </a:solidFill>
                <a:effectLst/>
                <a:latin typeface="Georgia" panose="02040502050405020303" pitchFamily="18" charset="0"/>
              </a:rPr>
              <a:t>Kanseri kötü huylu</a:t>
            </a:r>
            <a:r>
              <a:rPr lang="tr-TR" sz="2000" b="0" i="0" dirty="0">
                <a:solidFill>
                  <a:srgbClr val="444444"/>
                </a:solidFill>
                <a:effectLst/>
                <a:latin typeface="Georgia" panose="02040502050405020303" pitchFamily="18" charset="0"/>
              </a:rPr>
              <a:t> veya </a:t>
            </a:r>
            <a:r>
              <a:rPr lang="tr-TR" sz="2000" b="1" i="0" dirty="0">
                <a:solidFill>
                  <a:srgbClr val="444444"/>
                </a:solidFill>
                <a:effectLst/>
                <a:latin typeface="Georgia" panose="02040502050405020303" pitchFamily="18" charset="0"/>
              </a:rPr>
              <a:t>iyi huylu</a:t>
            </a:r>
            <a:r>
              <a:rPr lang="tr-TR" sz="2000" b="0" i="0" dirty="0">
                <a:solidFill>
                  <a:srgbClr val="444444"/>
                </a:solidFill>
                <a:effectLst/>
                <a:latin typeface="Georgia" panose="02040502050405020303" pitchFamily="18" charset="0"/>
              </a:rPr>
              <a:t> olarak sınıflandırmak için SVM kullanarak yüzlerce modeli eğitiyoruz .</a:t>
            </a:r>
            <a:endParaRPr lang="tr-TR" sz="2000" dirty="0"/>
          </a:p>
        </p:txBody>
      </p:sp>
    </p:spTree>
    <p:extLst>
      <p:ext uri="{BB962C8B-B14F-4D97-AF65-F5344CB8AC3E}">
        <p14:creationId xmlns:p14="http://schemas.microsoft.com/office/powerpoint/2010/main" val="180882347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698C6FA-BC4A-8E3D-D4AB-902CDF303077}"/>
              </a:ext>
            </a:extLst>
          </p:cNvPr>
          <p:cNvSpPr>
            <a:spLocks noGrp="1"/>
          </p:cNvSpPr>
          <p:nvPr>
            <p:ph type="title"/>
          </p:nvPr>
        </p:nvSpPr>
        <p:spPr/>
        <p:txBody>
          <a:bodyPr>
            <a:normAutofit fontScale="90000"/>
          </a:bodyPr>
          <a:lstStyle/>
          <a:p>
            <a:r>
              <a:rPr lang="tr-TR" b="0" i="0" dirty="0">
                <a:solidFill>
                  <a:srgbClr val="444444"/>
                </a:solidFill>
                <a:effectLst/>
                <a:latin typeface="Georgia" panose="02040502050405020303" pitchFamily="18" charset="0"/>
              </a:rPr>
              <a:t>Protein Katlanması ve Uzaktan Homoloji Tespiti</a:t>
            </a:r>
            <a:br>
              <a:rPr lang="tr-TR" b="0" i="0" dirty="0">
                <a:solidFill>
                  <a:srgbClr val="444444"/>
                </a:solidFill>
                <a:effectLst/>
                <a:latin typeface="Georgia" panose="02040502050405020303" pitchFamily="18" charset="0"/>
              </a:rPr>
            </a:br>
            <a:endParaRPr lang="tr-TR" dirty="0"/>
          </a:p>
        </p:txBody>
      </p:sp>
      <p:sp>
        <p:nvSpPr>
          <p:cNvPr id="3" name="İçerik Yer Tutucusu 2">
            <a:extLst>
              <a:ext uri="{FF2B5EF4-FFF2-40B4-BE49-F238E27FC236}">
                <a16:creationId xmlns:a16="http://schemas.microsoft.com/office/drawing/2014/main" id="{4E7503C3-5729-92D6-AF2A-6388A90C1C8F}"/>
              </a:ext>
            </a:extLst>
          </p:cNvPr>
          <p:cNvSpPr>
            <a:spLocks noGrp="1"/>
          </p:cNvSpPr>
          <p:nvPr>
            <p:ph idx="1"/>
          </p:nvPr>
        </p:nvSpPr>
        <p:spPr/>
        <p:txBody>
          <a:bodyPr>
            <a:normAutofit/>
          </a:bodyPr>
          <a:lstStyle/>
          <a:p>
            <a:r>
              <a:rPr lang="tr-TR" sz="2000" b="0" i="0" dirty="0">
                <a:solidFill>
                  <a:srgbClr val="444444"/>
                </a:solidFill>
                <a:effectLst/>
                <a:latin typeface="Georgia" panose="02040502050405020303" pitchFamily="18" charset="0"/>
              </a:rPr>
              <a:t>Protein uzaktan homoloji tespiti, hesaplamalı biyolojide önemli bir sorundur. </a:t>
            </a:r>
            <a:r>
              <a:rPr lang="tr-TR" sz="2000" b="1" i="0" dirty="0">
                <a:solidFill>
                  <a:srgbClr val="444444"/>
                </a:solidFill>
                <a:effectLst/>
                <a:latin typeface="Georgia" panose="02040502050405020303" pitchFamily="18" charset="0"/>
              </a:rPr>
              <a:t>SVM'lerde denetimli öğrenme algoritmaları</a:t>
            </a:r>
            <a:r>
              <a:rPr lang="tr-TR" sz="2000" b="0" i="0" dirty="0">
                <a:solidFill>
                  <a:srgbClr val="444444"/>
                </a:solidFill>
                <a:effectLst/>
                <a:latin typeface="Georgia" panose="02040502050405020303" pitchFamily="18" charset="0"/>
              </a:rPr>
              <a:t> , uzaktan homoloji tespiti için en etkili yöntemlerden biridir. Bu yöntemlerin performansı, protein dizilerinin nasıl modellendiğine bağlıdır. Aralarındaki çekirdek işlevini hesaplamak için kullanılan yöntem.</a:t>
            </a:r>
            <a:endParaRPr lang="tr-TR" sz="2000" dirty="0"/>
          </a:p>
        </p:txBody>
      </p:sp>
    </p:spTree>
    <p:extLst>
      <p:ext uri="{BB962C8B-B14F-4D97-AF65-F5344CB8AC3E}">
        <p14:creationId xmlns:p14="http://schemas.microsoft.com/office/powerpoint/2010/main" val="152713667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BF299025-00A9-B11C-9BA8-37B8CA6134B0}"/>
              </a:ext>
            </a:extLst>
          </p:cNvPr>
          <p:cNvSpPr>
            <a:spLocks noGrp="1"/>
          </p:cNvSpPr>
          <p:nvPr>
            <p:ph type="title"/>
          </p:nvPr>
        </p:nvSpPr>
        <p:spPr/>
        <p:txBody>
          <a:bodyPr>
            <a:normAutofit fontScale="90000"/>
          </a:bodyPr>
          <a:lstStyle/>
          <a:p>
            <a:r>
              <a:rPr lang="tr-TR" b="0" i="0" dirty="0">
                <a:solidFill>
                  <a:srgbClr val="444444"/>
                </a:solidFill>
                <a:effectLst/>
                <a:latin typeface="Georgia" panose="02040502050405020303" pitchFamily="18" charset="0"/>
              </a:rPr>
              <a:t>Elyazısı tanıma</a:t>
            </a:r>
            <a:br>
              <a:rPr lang="tr-TR" b="0" i="0" dirty="0">
                <a:solidFill>
                  <a:srgbClr val="444444"/>
                </a:solidFill>
                <a:effectLst/>
                <a:latin typeface="Georgia" panose="02040502050405020303" pitchFamily="18" charset="0"/>
              </a:rPr>
            </a:br>
            <a:endParaRPr lang="tr-TR" dirty="0"/>
          </a:p>
        </p:txBody>
      </p:sp>
      <p:sp>
        <p:nvSpPr>
          <p:cNvPr id="3" name="İçerik Yer Tutucusu 2">
            <a:extLst>
              <a:ext uri="{FF2B5EF4-FFF2-40B4-BE49-F238E27FC236}">
                <a16:creationId xmlns:a16="http://schemas.microsoft.com/office/drawing/2014/main" id="{AA878CC9-FD7D-B951-656A-F6629517CE36}"/>
              </a:ext>
            </a:extLst>
          </p:cNvPr>
          <p:cNvSpPr>
            <a:spLocks noGrp="1"/>
          </p:cNvSpPr>
          <p:nvPr>
            <p:ph idx="1"/>
          </p:nvPr>
        </p:nvSpPr>
        <p:spPr/>
        <p:txBody>
          <a:bodyPr>
            <a:normAutofit/>
          </a:bodyPr>
          <a:lstStyle/>
          <a:p>
            <a:r>
              <a:rPr lang="tr-TR" sz="2000" b="0" i="0" dirty="0">
                <a:solidFill>
                  <a:srgbClr val="444444"/>
                </a:solidFill>
                <a:effectLst/>
                <a:latin typeface="Georgia" panose="02040502050405020303" pitchFamily="18" charset="0"/>
              </a:rPr>
              <a:t>Veri girişi ve belgelerdeki imzaları doğrulamak için kullanılan elle yazılmış karakterleri tanımak için SVM'leri de kullanabiliriz.</a:t>
            </a:r>
          </a:p>
          <a:p>
            <a:endParaRPr lang="tr-TR" sz="2000" dirty="0">
              <a:solidFill>
                <a:srgbClr val="444444"/>
              </a:solidFill>
              <a:latin typeface="Georgia" panose="02040502050405020303" pitchFamily="18" charset="0"/>
            </a:endParaRPr>
          </a:p>
          <a:p>
            <a:r>
              <a:rPr lang="tr-TR" sz="3200" b="0" i="0" dirty="0">
                <a:solidFill>
                  <a:srgbClr val="444444"/>
                </a:solidFill>
                <a:effectLst/>
                <a:latin typeface="Georgia" panose="02040502050405020303" pitchFamily="18" charset="0"/>
              </a:rPr>
              <a:t>Jeo ve Çevre Bilimleri</a:t>
            </a:r>
          </a:p>
          <a:p>
            <a:r>
              <a:rPr lang="tr-TR" sz="2200" dirty="0"/>
              <a:t>DVM'ler coğrafi (mekansal) ve mekansal-zamansal çevresel veri analizi ve modelleme işlemleri içinde kullanılmaktadır. Özellikle uydu görüntüleri üzerinden haritalama uygulamalarında da kullanılmaktadır. Bu tarz uygulamalarda farklı çekirdek fonksiyonlarının başarısı üzerine de yapılmış akademik çalışmalar bulunmaktadır (Kavzoğlu &amp; Çölkesen, 2010). </a:t>
            </a:r>
            <a:endParaRPr lang="tr-TR" sz="2200" b="0" i="0" dirty="0">
              <a:solidFill>
                <a:srgbClr val="444444"/>
              </a:solidFill>
              <a:effectLst/>
              <a:latin typeface="Georgia" panose="02040502050405020303" pitchFamily="18" charset="0"/>
            </a:endParaRPr>
          </a:p>
        </p:txBody>
      </p:sp>
    </p:spTree>
    <p:extLst>
      <p:ext uri="{BB962C8B-B14F-4D97-AF65-F5344CB8AC3E}">
        <p14:creationId xmlns:p14="http://schemas.microsoft.com/office/powerpoint/2010/main" val="193233830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2FEAFBB4-CC9A-9C80-022B-AF7AA622B91C}"/>
              </a:ext>
            </a:extLst>
          </p:cNvPr>
          <p:cNvSpPr>
            <a:spLocks noGrp="1"/>
          </p:cNvSpPr>
          <p:nvPr>
            <p:ph type="title"/>
          </p:nvPr>
        </p:nvSpPr>
        <p:spPr/>
        <p:txBody>
          <a:bodyPr>
            <a:normAutofit fontScale="90000"/>
          </a:bodyPr>
          <a:lstStyle/>
          <a:p>
            <a:r>
              <a:rPr lang="tr-TR" b="0" i="0" dirty="0">
                <a:solidFill>
                  <a:srgbClr val="444444"/>
                </a:solidFill>
                <a:effectLst/>
                <a:latin typeface="Georgia" panose="02040502050405020303" pitchFamily="18" charset="0"/>
              </a:rPr>
              <a:t>Genelleştirilmiş Öngörülü Kontrol</a:t>
            </a:r>
            <a:br>
              <a:rPr lang="tr-TR" b="0" i="0" dirty="0">
                <a:solidFill>
                  <a:srgbClr val="444444"/>
                </a:solidFill>
                <a:effectLst/>
                <a:latin typeface="Georgia" panose="02040502050405020303" pitchFamily="18" charset="0"/>
              </a:rPr>
            </a:br>
            <a:endParaRPr lang="tr-TR" dirty="0"/>
          </a:p>
        </p:txBody>
      </p:sp>
      <p:sp>
        <p:nvSpPr>
          <p:cNvPr id="3" name="İçerik Yer Tutucusu 2">
            <a:extLst>
              <a:ext uri="{FF2B5EF4-FFF2-40B4-BE49-F238E27FC236}">
                <a16:creationId xmlns:a16="http://schemas.microsoft.com/office/drawing/2014/main" id="{A34F5F9B-D8BD-4ED2-3081-DA8CC7180724}"/>
              </a:ext>
            </a:extLst>
          </p:cNvPr>
          <p:cNvSpPr>
            <a:spLocks noGrp="1"/>
          </p:cNvSpPr>
          <p:nvPr>
            <p:ph idx="1"/>
          </p:nvPr>
        </p:nvSpPr>
        <p:spPr/>
        <p:txBody>
          <a:bodyPr/>
          <a:lstStyle/>
          <a:p>
            <a:pPr algn="l" fontAlgn="base"/>
            <a:r>
              <a:rPr lang="tr-TR" sz="2000" b="0" i="0" dirty="0">
                <a:solidFill>
                  <a:srgbClr val="444444"/>
                </a:solidFill>
                <a:effectLst/>
                <a:latin typeface="Georgia" panose="02040502050405020303" pitchFamily="18" charset="0"/>
              </a:rPr>
              <a:t>Yararlı parametrelerle kaotik(karmaşık) dinamikleri kontrol etmek için SVM tabanlı GPC kullanıyoruz. Sistemlerin kontrolünde mükemmel performans sağlar. Sistem, hedefin yerel stabilizasyonuna göre kaotik dinamikleri takip eder.</a:t>
            </a:r>
          </a:p>
          <a:p>
            <a:pPr algn="l" fontAlgn="base"/>
            <a:r>
              <a:rPr lang="tr-TR" sz="2000" b="1" i="0" dirty="0">
                <a:solidFill>
                  <a:srgbClr val="444444"/>
                </a:solidFill>
                <a:effectLst/>
                <a:latin typeface="inherit"/>
              </a:rPr>
              <a:t>Kaotik sistemleri kontrol etmek için SVM'leri kullanmanın aşağıdaki avantajları vardır:</a:t>
            </a:r>
            <a:endParaRPr lang="tr-TR" sz="2000" b="0" i="0" dirty="0">
              <a:solidFill>
                <a:srgbClr val="444444"/>
              </a:solidFill>
              <a:effectLst/>
              <a:latin typeface="Georgia" panose="02040502050405020303" pitchFamily="18" charset="0"/>
            </a:endParaRPr>
          </a:p>
          <a:p>
            <a:pPr algn="l" fontAlgn="base">
              <a:buFont typeface="Arial" panose="020B0604020202020204" pitchFamily="34" charset="0"/>
              <a:buChar char="•"/>
            </a:pPr>
            <a:r>
              <a:rPr lang="tr-TR" sz="2000" b="0" i="0" dirty="0">
                <a:solidFill>
                  <a:srgbClr val="444444"/>
                </a:solidFill>
                <a:effectLst/>
                <a:latin typeface="Georgia" panose="02040502050405020303" pitchFamily="18" charset="0"/>
              </a:rPr>
              <a:t>Kaotik bir sistemi hedefe yönlendirmek için nispeten küçük parametre algoritmalarının kullanılmasına izin verir.</a:t>
            </a:r>
          </a:p>
          <a:p>
            <a:pPr algn="l" fontAlgn="base">
              <a:buFont typeface="Arial" panose="020B0604020202020204" pitchFamily="34" charset="0"/>
              <a:buChar char="•"/>
            </a:pPr>
            <a:r>
              <a:rPr lang="tr-TR" sz="2000" b="0" i="0" dirty="0">
                <a:solidFill>
                  <a:srgbClr val="444444"/>
                </a:solidFill>
                <a:effectLst/>
                <a:latin typeface="Georgia" panose="02040502050405020303" pitchFamily="18" charset="0"/>
              </a:rPr>
              <a:t>Kaotik sistemler için bekleme süresini azaltır.</a:t>
            </a:r>
          </a:p>
          <a:p>
            <a:pPr algn="l" fontAlgn="base">
              <a:buFont typeface="Arial" panose="020B0604020202020204" pitchFamily="34" charset="0"/>
              <a:buChar char="•"/>
            </a:pPr>
            <a:r>
              <a:rPr lang="tr-TR" sz="2000" b="0" i="0" dirty="0">
                <a:solidFill>
                  <a:srgbClr val="444444"/>
                </a:solidFill>
                <a:effectLst/>
                <a:latin typeface="Georgia" panose="02040502050405020303" pitchFamily="18" charset="0"/>
              </a:rPr>
              <a:t>Sistemlerin performansını korur.</a:t>
            </a:r>
          </a:p>
          <a:p>
            <a:endParaRPr lang="tr-TR" dirty="0"/>
          </a:p>
        </p:txBody>
      </p:sp>
    </p:spTree>
    <p:extLst>
      <p:ext uri="{BB962C8B-B14F-4D97-AF65-F5344CB8AC3E}">
        <p14:creationId xmlns:p14="http://schemas.microsoft.com/office/powerpoint/2010/main" val="132492524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292163F8-AD5A-1F6A-4B9D-4EEC56610E22}"/>
              </a:ext>
            </a:extLst>
          </p:cNvPr>
          <p:cNvSpPr>
            <a:spLocks noGrp="1"/>
          </p:cNvSpPr>
          <p:nvPr>
            <p:ph type="title"/>
          </p:nvPr>
        </p:nvSpPr>
        <p:spPr/>
        <p:txBody>
          <a:bodyPr>
            <a:normAutofit fontScale="90000"/>
          </a:bodyPr>
          <a:lstStyle/>
          <a:p>
            <a:r>
              <a:rPr lang="tr-TR" b="0" i="0" dirty="0">
                <a:solidFill>
                  <a:srgbClr val="444444"/>
                </a:solidFill>
                <a:effectLst/>
                <a:latin typeface="Georgia" panose="02040502050405020303" pitchFamily="18" charset="0"/>
              </a:rPr>
              <a:t>Sonuç</a:t>
            </a:r>
            <a:br>
              <a:rPr lang="tr-TR" b="0" i="0" dirty="0">
                <a:solidFill>
                  <a:srgbClr val="444444"/>
                </a:solidFill>
                <a:effectLst/>
                <a:latin typeface="Georgia" panose="02040502050405020303" pitchFamily="18" charset="0"/>
              </a:rPr>
            </a:br>
            <a:endParaRPr lang="tr-TR" dirty="0"/>
          </a:p>
        </p:txBody>
      </p:sp>
      <p:sp>
        <p:nvSpPr>
          <p:cNvPr id="3" name="İçerik Yer Tutucusu 2">
            <a:extLst>
              <a:ext uri="{FF2B5EF4-FFF2-40B4-BE49-F238E27FC236}">
                <a16:creationId xmlns:a16="http://schemas.microsoft.com/office/drawing/2014/main" id="{B2495499-6758-43EF-6BD4-435B3D08451C}"/>
              </a:ext>
            </a:extLst>
          </p:cNvPr>
          <p:cNvSpPr>
            <a:spLocks noGrp="1"/>
          </p:cNvSpPr>
          <p:nvPr>
            <p:ph idx="1"/>
          </p:nvPr>
        </p:nvSpPr>
        <p:spPr/>
        <p:txBody>
          <a:bodyPr>
            <a:normAutofit/>
          </a:bodyPr>
          <a:lstStyle/>
          <a:p>
            <a:r>
              <a:rPr lang="tr-TR" sz="2400" b="0" i="0" dirty="0">
                <a:solidFill>
                  <a:srgbClr val="444444"/>
                </a:solidFill>
                <a:effectLst/>
                <a:latin typeface="Georgia" panose="02040502050405020303" pitchFamily="18" charset="0"/>
              </a:rPr>
              <a:t>Böylece, DVM'lerin yalnızca güvenilir tahminde bulunamayacağı, aynı zamanda gereksiz bilgileri de azaltabileceği sonucuna vardık. </a:t>
            </a:r>
            <a:r>
              <a:rPr lang="tr-TR" sz="2400" b="0" i="0" dirty="0" err="1">
                <a:solidFill>
                  <a:srgbClr val="444444"/>
                </a:solidFill>
                <a:effectLst/>
                <a:latin typeface="Georgia" panose="02040502050405020303" pitchFamily="18" charset="0"/>
              </a:rPr>
              <a:t>SVM'ler</a:t>
            </a:r>
            <a:r>
              <a:rPr lang="tr-TR" sz="2400" b="0" i="0" dirty="0">
                <a:solidFill>
                  <a:srgbClr val="444444"/>
                </a:solidFill>
                <a:effectLst/>
                <a:latin typeface="Georgia" panose="02040502050405020303" pitchFamily="18" charset="0"/>
              </a:rPr>
              <a:t> ayrıca diğer yaklaşımlarla elde edilenlerle karşılaştırılabilir sonuçlar elde etti.</a:t>
            </a:r>
            <a:endParaRPr lang="tr-TR" sz="2400" dirty="0"/>
          </a:p>
        </p:txBody>
      </p:sp>
    </p:spTree>
    <p:extLst>
      <p:ext uri="{BB962C8B-B14F-4D97-AF65-F5344CB8AC3E}">
        <p14:creationId xmlns:p14="http://schemas.microsoft.com/office/powerpoint/2010/main" val="387666193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6712903-8C1A-8F45-C556-0E7BA0FE6F77}"/>
              </a:ext>
            </a:extLst>
          </p:cNvPr>
          <p:cNvSpPr>
            <a:spLocks noGrp="1"/>
          </p:cNvSpPr>
          <p:nvPr>
            <p:ph type="title"/>
          </p:nvPr>
        </p:nvSpPr>
        <p:spPr>
          <a:xfrm>
            <a:off x="1066800" y="642594"/>
            <a:ext cx="10058400" cy="913832"/>
          </a:xfrm>
        </p:spPr>
        <p:txBody>
          <a:bodyPr/>
          <a:lstStyle/>
          <a:p>
            <a:r>
              <a:rPr lang="tr-TR" dirty="0"/>
              <a:t>Kaynakça</a:t>
            </a:r>
          </a:p>
        </p:txBody>
      </p:sp>
      <p:sp>
        <p:nvSpPr>
          <p:cNvPr id="3" name="İçerik Yer Tutucusu 2">
            <a:extLst>
              <a:ext uri="{FF2B5EF4-FFF2-40B4-BE49-F238E27FC236}">
                <a16:creationId xmlns:a16="http://schemas.microsoft.com/office/drawing/2014/main" id="{05F36688-7C47-E46C-593E-ED53BB1695E1}"/>
              </a:ext>
            </a:extLst>
          </p:cNvPr>
          <p:cNvSpPr>
            <a:spLocks noGrp="1"/>
          </p:cNvSpPr>
          <p:nvPr>
            <p:ph idx="1"/>
          </p:nvPr>
        </p:nvSpPr>
        <p:spPr>
          <a:xfrm>
            <a:off x="666342" y="1556426"/>
            <a:ext cx="10058400" cy="3647872"/>
          </a:xfrm>
        </p:spPr>
        <p:txBody>
          <a:bodyPr/>
          <a:lstStyle/>
          <a:p>
            <a:r>
              <a:rPr lang="tr-TR" dirty="0">
                <a:hlinkClick r:id="rId2"/>
              </a:rPr>
              <a:t>https://data-flair.training/blogs/applications-of-svm/</a:t>
            </a:r>
            <a:endParaRPr lang="tr-TR" dirty="0"/>
          </a:p>
          <a:p>
            <a:r>
              <a:rPr lang="tr-TR" dirty="0">
                <a:hlinkClick r:id="rId3"/>
              </a:rPr>
              <a:t>https://techvidvan.com/tutorials/svm-applications/</a:t>
            </a:r>
            <a:endParaRPr lang="tr-TR" dirty="0"/>
          </a:p>
          <a:p>
            <a:r>
              <a:rPr lang="tr-TR" dirty="0">
                <a:hlinkClick r:id="rId4"/>
              </a:rPr>
              <a:t>https://www.kaggle.com/code/hasansezertaan/machine-learning-dersleri-s-n-fland-rma#S%C4%B1n%C4%B1fland%C4%B1rma-Nedir</a:t>
            </a:r>
            <a:endParaRPr lang="tr-TR" dirty="0"/>
          </a:p>
          <a:p>
            <a:r>
              <a:rPr lang="tr-TR" dirty="0">
                <a:hlinkClick r:id="rId5"/>
              </a:rPr>
              <a:t>https://bilgisayarkavramlari.com/2013/03/31/siniflandirma-classification/</a:t>
            </a:r>
            <a:endParaRPr lang="tr-TR" dirty="0"/>
          </a:p>
          <a:p>
            <a:r>
              <a:rPr lang="tr-TR" dirty="0">
                <a:hlinkClick r:id="rId6"/>
              </a:rPr>
              <a:t>https://blog.turhost.com/makine-ogrenmesi-machine-learning-nedir/</a:t>
            </a:r>
            <a:endParaRPr lang="tr-TR" dirty="0"/>
          </a:p>
          <a:p>
            <a:r>
              <a:rPr lang="tr-TR" dirty="0">
                <a:solidFill>
                  <a:srgbClr val="F49100"/>
                </a:solidFill>
                <a:hlinkClick r:id="rId7">
                  <a:extLst>
                    <a:ext uri="{A12FA001-AC4F-418D-AE19-62706E023703}">
                      <ahyp:hlinkClr xmlns:ahyp="http://schemas.microsoft.com/office/drawing/2018/hyperlinkcolor" val="tx"/>
                    </a:ext>
                  </a:extLst>
                </a:hlinkClick>
              </a:rPr>
              <a:t>https://www.embs.org/tbme/articles/a-machine-learning-shock-decision-algorithm-for-use-during-piston-driven-chest-compressions/</a:t>
            </a:r>
            <a:endParaRPr lang="tr-TR" dirty="0">
              <a:solidFill>
                <a:srgbClr val="F49100"/>
              </a:solidFill>
            </a:endParaRPr>
          </a:p>
          <a:p>
            <a:r>
              <a:rPr lang="tr-TR" sz="1800" dirty="0">
                <a:hlinkClick r:id="rId8"/>
              </a:rPr>
              <a:t>https://linguisticmaz.medium.com/support-vector-machines-explained-ii-f2688fbf02ae</a:t>
            </a:r>
            <a:endParaRPr lang="tr-TR" sz="1800" dirty="0"/>
          </a:p>
          <a:p>
            <a:endParaRPr lang="tr-TR" dirty="0">
              <a:solidFill>
                <a:srgbClr val="00B0F0"/>
              </a:solidFill>
            </a:endParaRPr>
          </a:p>
          <a:p>
            <a:endParaRPr lang="tr-TR" dirty="0"/>
          </a:p>
        </p:txBody>
      </p:sp>
      <p:sp>
        <p:nvSpPr>
          <p:cNvPr id="4" name="Başlık 1">
            <a:extLst>
              <a:ext uri="{FF2B5EF4-FFF2-40B4-BE49-F238E27FC236}">
                <a16:creationId xmlns:a16="http://schemas.microsoft.com/office/drawing/2014/main" id="{82C1CD79-DE75-8901-56CF-04E6C60C2C97}"/>
              </a:ext>
            </a:extLst>
          </p:cNvPr>
          <p:cNvSpPr txBox="1">
            <a:spLocks/>
          </p:cNvSpPr>
          <p:nvPr/>
        </p:nvSpPr>
        <p:spPr>
          <a:xfrm>
            <a:off x="763621" y="5083676"/>
            <a:ext cx="9905999" cy="136089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US" sz="4800" kern="1200" cap="none" spc="0" baseline="0" dirty="0">
                <a:solidFill>
                  <a:schemeClr val="tx1">
                    <a:lumMod val="85000"/>
                    <a:lumOff val="15000"/>
                  </a:schemeClr>
                </a:solidFill>
                <a:effectLst/>
                <a:latin typeface="+mj-lt"/>
                <a:ea typeface="+mn-ea"/>
                <a:cs typeface="+mn-cs"/>
              </a:defRPr>
            </a:lvl1pPr>
          </a:lstStyle>
          <a:p>
            <a:r>
              <a:rPr lang="tr-TR" dirty="0"/>
              <a:t>Dinlediğiniz İçin Teşekkürler…</a:t>
            </a:r>
          </a:p>
        </p:txBody>
      </p:sp>
    </p:spTree>
    <p:extLst>
      <p:ext uri="{BB962C8B-B14F-4D97-AF65-F5344CB8AC3E}">
        <p14:creationId xmlns:p14="http://schemas.microsoft.com/office/powerpoint/2010/main" val="14573489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88294908-8B00-4F58-BBBA-20F71A40AA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Freeform: Shape 12">
            <a:extLst>
              <a:ext uri="{FF2B5EF4-FFF2-40B4-BE49-F238E27FC236}">
                <a16:creationId xmlns:a16="http://schemas.microsoft.com/office/drawing/2014/main" id="{4364C879-1404-4203-8E9D-CC5DE0A621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82782" y="-1386168"/>
            <a:ext cx="2424873" cy="3611191"/>
          </a:xfrm>
          <a:custGeom>
            <a:avLst/>
            <a:gdLst>
              <a:gd name="connsiteX0" fmla="*/ 0 w 2424873"/>
              <a:gd name="connsiteY0" fmla="*/ 2424874 h 3611191"/>
              <a:gd name="connsiteX1" fmla="*/ 2424873 w 2424873"/>
              <a:gd name="connsiteY1" fmla="*/ 0 h 3611191"/>
              <a:gd name="connsiteX2" fmla="*/ 2424873 w 2424873"/>
              <a:gd name="connsiteY2" fmla="*/ 3611191 h 3611191"/>
              <a:gd name="connsiteX3" fmla="*/ 1186317 w 2424873"/>
              <a:gd name="connsiteY3" fmla="*/ 3611191 h 3611191"/>
            </a:gdLst>
            <a:ahLst/>
            <a:cxnLst>
              <a:cxn ang="0">
                <a:pos x="connsiteX0" y="connsiteY0"/>
              </a:cxn>
              <a:cxn ang="0">
                <a:pos x="connsiteX1" y="connsiteY1"/>
              </a:cxn>
              <a:cxn ang="0">
                <a:pos x="connsiteX2" y="connsiteY2"/>
              </a:cxn>
              <a:cxn ang="0">
                <a:pos x="connsiteX3" y="connsiteY3"/>
              </a:cxn>
            </a:cxnLst>
            <a:rect l="l" t="t" r="r" b="b"/>
            <a:pathLst>
              <a:path w="2424873" h="3611191">
                <a:moveTo>
                  <a:pt x="0" y="2424874"/>
                </a:moveTo>
                <a:lnTo>
                  <a:pt x="2424873" y="0"/>
                </a:lnTo>
                <a:lnTo>
                  <a:pt x="2424873" y="3611191"/>
                </a:lnTo>
                <a:lnTo>
                  <a:pt x="1186317" y="3611191"/>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Shape 14">
            <a:extLst>
              <a:ext uri="{FF2B5EF4-FFF2-40B4-BE49-F238E27FC236}">
                <a16:creationId xmlns:a16="http://schemas.microsoft.com/office/drawing/2014/main" id="{84617302-4B0D-4351-A6BB-6F0930D943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571000" y="-338582"/>
            <a:ext cx="1635955" cy="1635955"/>
          </a:xfrm>
          <a:custGeom>
            <a:avLst/>
            <a:gdLst>
              <a:gd name="connsiteX0" fmla="*/ 0 w 1635955"/>
              <a:gd name="connsiteY0" fmla="*/ 957987 h 1635955"/>
              <a:gd name="connsiteX1" fmla="*/ 957987 w 1635955"/>
              <a:gd name="connsiteY1" fmla="*/ 0 h 1635955"/>
              <a:gd name="connsiteX2" fmla="*/ 1635955 w 1635955"/>
              <a:gd name="connsiteY2" fmla="*/ 0 h 1635955"/>
              <a:gd name="connsiteX3" fmla="*/ 1635955 w 1635955"/>
              <a:gd name="connsiteY3" fmla="*/ 1635955 h 1635955"/>
              <a:gd name="connsiteX4" fmla="*/ 0 w 1635955"/>
              <a:gd name="connsiteY4" fmla="*/ 1635955 h 16359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5955" h="1635955">
                <a:moveTo>
                  <a:pt x="0" y="957987"/>
                </a:moveTo>
                <a:lnTo>
                  <a:pt x="957987" y="0"/>
                </a:lnTo>
                <a:lnTo>
                  <a:pt x="1635955" y="0"/>
                </a:lnTo>
                <a:lnTo>
                  <a:pt x="1635955" y="1635955"/>
                </a:lnTo>
                <a:lnTo>
                  <a:pt x="0" y="1635955"/>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Shape 16">
            <a:extLst>
              <a:ext uri="{FF2B5EF4-FFF2-40B4-BE49-F238E27FC236}">
                <a16:creationId xmlns:a16="http://schemas.microsoft.com/office/drawing/2014/main" id="{DA2C7802-C2E0-4218-8F89-8DD7CCD2CD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627985" y="-6588"/>
            <a:ext cx="4059393" cy="2548110"/>
          </a:xfrm>
          <a:custGeom>
            <a:avLst/>
            <a:gdLst>
              <a:gd name="connsiteX0" fmla="*/ 0 w 4059393"/>
              <a:gd name="connsiteY0" fmla="*/ 1511282 h 2548110"/>
              <a:gd name="connsiteX1" fmla="*/ 1511282 w 4059393"/>
              <a:gd name="connsiteY1" fmla="*/ 0 h 2548110"/>
              <a:gd name="connsiteX2" fmla="*/ 4059393 w 4059393"/>
              <a:gd name="connsiteY2" fmla="*/ 2548110 h 2548110"/>
              <a:gd name="connsiteX3" fmla="*/ 0 w 4059393"/>
              <a:gd name="connsiteY3" fmla="*/ 2548110 h 2548110"/>
            </a:gdLst>
            <a:ahLst/>
            <a:cxnLst>
              <a:cxn ang="0">
                <a:pos x="connsiteX0" y="connsiteY0"/>
              </a:cxn>
              <a:cxn ang="0">
                <a:pos x="connsiteX1" y="connsiteY1"/>
              </a:cxn>
              <a:cxn ang="0">
                <a:pos x="connsiteX2" y="connsiteY2"/>
              </a:cxn>
              <a:cxn ang="0">
                <a:pos x="connsiteX3" y="connsiteY3"/>
              </a:cxn>
            </a:cxnLst>
            <a:rect l="l" t="t" r="r" b="b"/>
            <a:pathLst>
              <a:path w="4059393" h="2548110">
                <a:moveTo>
                  <a:pt x="0" y="1511282"/>
                </a:moveTo>
                <a:lnTo>
                  <a:pt x="1511282" y="0"/>
                </a:lnTo>
                <a:lnTo>
                  <a:pt x="4059393" y="2548110"/>
                </a:lnTo>
                <a:lnTo>
                  <a:pt x="0" y="2548110"/>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Rectangle 18">
            <a:extLst>
              <a:ext uri="{FF2B5EF4-FFF2-40B4-BE49-F238E27FC236}">
                <a16:creationId xmlns:a16="http://schemas.microsoft.com/office/drawing/2014/main" id="{A6D7111A-21E5-4EE9-8A78-10E5530F01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262924" y="1465780"/>
            <a:ext cx="1185708" cy="118570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Shape 20">
            <a:extLst>
              <a:ext uri="{FF2B5EF4-FFF2-40B4-BE49-F238E27FC236}">
                <a16:creationId xmlns:a16="http://schemas.microsoft.com/office/drawing/2014/main" id="{A3969E80-A77B-49FC-9122-D89AFD5EE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9557" y="5198743"/>
            <a:ext cx="2444907" cy="2366116"/>
          </a:xfrm>
          <a:custGeom>
            <a:avLst/>
            <a:gdLst>
              <a:gd name="connsiteX0" fmla="*/ 0 w 2203753"/>
              <a:gd name="connsiteY0" fmla="*/ 0 h 2132734"/>
              <a:gd name="connsiteX1" fmla="*/ 2203753 w 2203753"/>
              <a:gd name="connsiteY1" fmla="*/ 0 h 2132734"/>
              <a:gd name="connsiteX2" fmla="*/ 2203753 w 2203753"/>
              <a:gd name="connsiteY2" fmla="*/ 576461 h 2132734"/>
              <a:gd name="connsiteX3" fmla="*/ 647480 w 2203753"/>
              <a:gd name="connsiteY3" fmla="*/ 2132734 h 2132734"/>
              <a:gd name="connsiteX4" fmla="*/ 0 w 2203753"/>
              <a:gd name="connsiteY4" fmla="*/ 1485255 h 2132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3753" h="2132734">
                <a:moveTo>
                  <a:pt x="0" y="0"/>
                </a:moveTo>
                <a:lnTo>
                  <a:pt x="2203753" y="0"/>
                </a:lnTo>
                <a:lnTo>
                  <a:pt x="2203753" y="576461"/>
                </a:lnTo>
                <a:lnTo>
                  <a:pt x="647480" y="2132734"/>
                </a:lnTo>
                <a:lnTo>
                  <a:pt x="0" y="1485255"/>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Rectangle 22">
            <a:extLst>
              <a:ext uri="{FF2B5EF4-FFF2-40B4-BE49-F238E27FC236}">
                <a16:creationId xmlns:a16="http://schemas.microsoft.com/office/drawing/2014/main" id="{1849CA57-76BD-4CF2-80BA-D7A46A01B7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769787" y="5439893"/>
            <a:ext cx="928467" cy="928467"/>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rgbClr val="FFFFFF"/>
              </a:solidFill>
              <a:effectLst>
                <a:outerShdw blurRad="38100" dist="38100" dir="2700000" algn="tl">
                  <a:srgbClr val="000000">
                    <a:alpha val="43137"/>
                  </a:srgbClr>
                </a:outerShdw>
              </a:effectLst>
            </a:endParaRPr>
          </a:p>
        </p:txBody>
      </p:sp>
      <p:sp>
        <p:nvSpPr>
          <p:cNvPr id="25" name="Freeform: Shape 24">
            <a:extLst>
              <a:ext uri="{FF2B5EF4-FFF2-40B4-BE49-F238E27FC236}">
                <a16:creationId xmlns:a16="http://schemas.microsoft.com/office/drawing/2014/main" id="{35E9085E-E730-4768-83D4-6CB7E98971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3401311" y="734311"/>
            <a:ext cx="5389379" cy="5389379"/>
          </a:xfrm>
          <a:custGeom>
            <a:avLst/>
            <a:gdLst>
              <a:gd name="connsiteX0" fmla="*/ 0 w 5389379"/>
              <a:gd name="connsiteY0" fmla="*/ 540040 h 5389379"/>
              <a:gd name="connsiteX1" fmla="*/ 540040 w 5389379"/>
              <a:gd name="connsiteY1" fmla="*/ 0 h 5389379"/>
              <a:gd name="connsiteX2" fmla="*/ 5389379 w 5389379"/>
              <a:gd name="connsiteY2" fmla="*/ 0 h 5389379"/>
              <a:gd name="connsiteX3" fmla="*/ 5389379 w 5389379"/>
              <a:gd name="connsiteY3" fmla="*/ 4838655 h 5389379"/>
              <a:gd name="connsiteX4" fmla="*/ 4838655 w 5389379"/>
              <a:gd name="connsiteY4" fmla="*/ 5389379 h 5389379"/>
              <a:gd name="connsiteX5" fmla="*/ 0 w 5389379"/>
              <a:gd name="connsiteY5" fmla="*/ 5389379 h 5389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89379" h="5389379">
                <a:moveTo>
                  <a:pt x="0" y="540040"/>
                </a:moveTo>
                <a:lnTo>
                  <a:pt x="540040" y="0"/>
                </a:lnTo>
                <a:lnTo>
                  <a:pt x="5389379" y="0"/>
                </a:lnTo>
                <a:lnTo>
                  <a:pt x="5389379" y="4838655"/>
                </a:lnTo>
                <a:lnTo>
                  <a:pt x="4838655" y="5389379"/>
                </a:lnTo>
                <a:lnTo>
                  <a:pt x="0" y="5389379"/>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7" name="Freeform: Shape 26">
            <a:extLst>
              <a:ext uri="{FF2B5EF4-FFF2-40B4-BE49-F238E27FC236}">
                <a16:creationId xmlns:a16="http://schemas.microsoft.com/office/drawing/2014/main" id="{973272FE-A474-4CAE-8CA2-BCC8B476C3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00283" y="33283"/>
            <a:ext cx="6791435" cy="6791435"/>
          </a:xfrm>
          <a:custGeom>
            <a:avLst/>
            <a:gdLst>
              <a:gd name="connsiteX0" fmla="*/ 1860938 w 6791435"/>
              <a:gd name="connsiteY0" fmla="*/ 81158 h 6791435"/>
              <a:gd name="connsiteX1" fmla="*/ 1942096 w 6791435"/>
              <a:gd name="connsiteY1" fmla="*/ 0 h 6791435"/>
              <a:gd name="connsiteX2" fmla="*/ 6791435 w 6791435"/>
              <a:gd name="connsiteY2" fmla="*/ 0 h 6791435"/>
              <a:gd name="connsiteX3" fmla="*/ 6791435 w 6791435"/>
              <a:gd name="connsiteY3" fmla="*/ 4838655 h 6791435"/>
              <a:gd name="connsiteX4" fmla="*/ 6710277 w 6791435"/>
              <a:gd name="connsiteY4" fmla="*/ 4919813 h 6791435"/>
              <a:gd name="connsiteX5" fmla="*/ 6710277 w 6791435"/>
              <a:gd name="connsiteY5" fmla="*/ 81158 h 6791435"/>
              <a:gd name="connsiteX6" fmla="*/ 0 w 6791435"/>
              <a:gd name="connsiteY6" fmla="*/ 1942096 h 6791435"/>
              <a:gd name="connsiteX7" fmla="*/ 81158 w 6791435"/>
              <a:gd name="connsiteY7" fmla="*/ 1860938 h 6791435"/>
              <a:gd name="connsiteX8" fmla="*/ 81158 w 6791435"/>
              <a:gd name="connsiteY8" fmla="*/ 6710277 h 6791435"/>
              <a:gd name="connsiteX9" fmla="*/ 4919813 w 6791435"/>
              <a:gd name="connsiteY9" fmla="*/ 6710277 h 6791435"/>
              <a:gd name="connsiteX10" fmla="*/ 4838655 w 6791435"/>
              <a:gd name="connsiteY10" fmla="*/ 6791435 h 6791435"/>
              <a:gd name="connsiteX11" fmla="*/ 0 w 6791435"/>
              <a:gd name="connsiteY11" fmla="*/ 6791435 h 6791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91435" h="6791435">
                <a:moveTo>
                  <a:pt x="1860938" y="81158"/>
                </a:moveTo>
                <a:lnTo>
                  <a:pt x="1942096" y="0"/>
                </a:lnTo>
                <a:lnTo>
                  <a:pt x="6791435" y="0"/>
                </a:lnTo>
                <a:lnTo>
                  <a:pt x="6791435" y="4838655"/>
                </a:lnTo>
                <a:lnTo>
                  <a:pt x="6710277" y="4919813"/>
                </a:lnTo>
                <a:lnTo>
                  <a:pt x="6710277" y="81158"/>
                </a:lnTo>
                <a:close/>
                <a:moveTo>
                  <a:pt x="0" y="1942096"/>
                </a:moveTo>
                <a:lnTo>
                  <a:pt x="81158" y="1860938"/>
                </a:lnTo>
                <a:lnTo>
                  <a:pt x="81158" y="6710277"/>
                </a:lnTo>
                <a:lnTo>
                  <a:pt x="4919813" y="6710277"/>
                </a:lnTo>
                <a:lnTo>
                  <a:pt x="4838655" y="6791435"/>
                </a:lnTo>
                <a:lnTo>
                  <a:pt x="0" y="6791435"/>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pic>
        <p:nvPicPr>
          <p:cNvPr id="7" name="Resim 6">
            <a:extLst>
              <a:ext uri="{FF2B5EF4-FFF2-40B4-BE49-F238E27FC236}">
                <a16:creationId xmlns:a16="http://schemas.microsoft.com/office/drawing/2014/main" id="{3BDB6080-305A-AC52-5F63-A4C83100D157}"/>
              </a:ext>
            </a:extLst>
          </p:cNvPr>
          <p:cNvPicPr>
            <a:picLocks noChangeAspect="1"/>
          </p:cNvPicPr>
          <p:nvPr/>
        </p:nvPicPr>
        <p:blipFill>
          <a:blip r:embed="rId2"/>
          <a:stretch>
            <a:fillRect/>
          </a:stretch>
        </p:blipFill>
        <p:spPr>
          <a:xfrm>
            <a:off x="1846719" y="1252539"/>
            <a:ext cx="8498561" cy="4352921"/>
          </a:xfrm>
          <a:prstGeom prst="rect">
            <a:avLst/>
          </a:prstGeom>
        </p:spPr>
      </p:pic>
      <p:sp>
        <p:nvSpPr>
          <p:cNvPr id="29" name="Freeform: Shape 28">
            <a:extLst>
              <a:ext uri="{FF2B5EF4-FFF2-40B4-BE49-F238E27FC236}">
                <a16:creationId xmlns:a16="http://schemas.microsoft.com/office/drawing/2014/main" id="{E07981EA-05A6-437C-88D7-B377B92B03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629823" y="5457591"/>
            <a:ext cx="2231794" cy="2568811"/>
          </a:xfrm>
          <a:custGeom>
            <a:avLst/>
            <a:gdLst>
              <a:gd name="connsiteX0" fmla="*/ 0 w 2940086"/>
              <a:gd name="connsiteY0" fmla="*/ 0 h 3384061"/>
              <a:gd name="connsiteX1" fmla="*/ 2496112 w 2940086"/>
              <a:gd name="connsiteY1" fmla="*/ 0 h 3384061"/>
              <a:gd name="connsiteX2" fmla="*/ 2940086 w 2940086"/>
              <a:gd name="connsiteY2" fmla="*/ 443975 h 3384061"/>
              <a:gd name="connsiteX3" fmla="*/ 0 w 2940086"/>
              <a:gd name="connsiteY3" fmla="*/ 3384061 h 3384061"/>
            </a:gdLst>
            <a:ahLst/>
            <a:cxnLst>
              <a:cxn ang="0">
                <a:pos x="connsiteX0" y="connsiteY0"/>
              </a:cxn>
              <a:cxn ang="0">
                <a:pos x="connsiteX1" y="connsiteY1"/>
              </a:cxn>
              <a:cxn ang="0">
                <a:pos x="connsiteX2" y="connsiteY2"/>
              </a:cxn>
              <a:cxn ang="0">
                <a:pos x="connsiteX3" y="connsiteY3"/>
              </a:cxn>
            </a:cxnLst>
            <a:rect l="l" t="t" r="r" b="b"/>
            <a:pathLst>
              <a:path w="2940086" h="3384061">
                <a:moveTo>
                  <a:pt x="0" y="0"/>
                </a:moveTo>
                <a:lnTo>
                  <a:pt x="2496112" y="0"/>
                </a:lnTo>
                <a:lnTo>
                  <a:pt x="2940086" y="443975"/>
                </a:lnTo>
                <a:lnTo>
                  <a:pt x="0" y="3384061"/>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1" name="Rectangle 30">
            <a:extLst>
              <a:ext uri="{FF2B5EF4-FFF2-40B4-BE49-F238E27FC236}">
                <a16:creationId xmlns:a16="http://schemas.microsoft.com/office/drawing/2014/main" id="{15E3C750-986E-4769-B1AE-49289FBEE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720059" y="5243545"/>
            <a:ext cx="959985" cy="959985"/>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8276774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343" name="Rectangle 1334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314" name="Picture 2" descr="metin, işaret, harita içeren bir resim&#10;&#10;Açıklama otomatik olarak oluşturuldu">
            <a:extLst>
              <a:ext uri="{FF2B5EF4-FFF2-40B4-BE49-F238E27FC236}">
                <a16:creationId xmlns:a16="http://schemas.microsoft.com/office/drawing/2014/main" id="{86A5985F-8293-5B06-9972-86BE25CB8D16}"/>
              </a:ext>
            </a:extLst>
          </p:cNvPr>
          <p:cNvPicPr>
            <a:picLocks noChangeAspect="1" noChangeArrowheads="1"/>
          </p:cNvPicPr>
          <p:nvPr/>
        </p:nvPicPr>
        <p:blipFill rotWithShape="1">
          <a:blip r:embed="rId2">
            <a:alphaModFix amt="35000"/>
            <a:extLst>
              <a:ext uri="{28A0092B-C50C-407E-A947-70E740481C1C}">
                <a14:useLocalDpi xmlns:a14="http://schemas.microsoft.com/office/drawing/2010/main" val="0"/>
              </a:ext>
            </a:extLst>
          </a:blip>
          <a:srcRect l="13787" r="11076"/>
          <a:stretch/>
        </p:blipFill>
        <p:spPr bwMode="auto">
          <a:xfrm>
            <a:off x="-4243" y="10"/>
            <a:ext cx="12196243"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Başlık 1">
            <a:extLst>
              <a:ext uri="{FF2B5EF4-FFF2-40B4-BE49-F238E27FC236}">
                <a16:creationId xmlns:a16="http://schemas.microsoft.com/office/drawing/2014/main" id="{1C353168-20C6-CBA0-3647-053C69CA212E}"/>
              </a:ext>
            </a:extLst>
          </p:cNvPr>
          <p:cNvSpPr>
            <a:spLocks noGrp="1"/>
          </p:cNvSpPr>
          <p:nvPr>
            <p:ph type="title"/>
          </p:nvPr>
        </p:nvSpPr>
        <p:spPr>
          <a:xfrm>
            <a:off x="643467" y="321734"/>
            <a:ext cx="10905066" cy="1222324"/>
          </a:xfrm>
        </p:spPr>
        <p:txBody>
          <a:bodyPr>
            <a:normAutofit/>
          </a:bodyPr>
          <a:lstStyle/>
          <a:p>
            <a:pPr algn="ctr"/>
            <a:r>
              <a:rPr lang="tr-TR" sz="4000" dirty="0">
                <a:solidFill>
                  <a:srgbClr val="3B4C64"/>
                </a:solidFill>
                <a:latin typeface="Arial Black" panose="020B0A04020102020204" pitchFamily="34" charset="0"/>
              </a:rPr>
              <a:t>Sınıflandırma Algoritmaları</a:t>
            </a:r>
          </a:p>
        </p:txBody>
      </p:sp>
      <p:sp>
        <p:nvSpPr>
          <p:cNvPr id="13345" name="Rectangle 13344">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47" name="Isosceles Triangle 13346">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49" name="Isosceles Triangle 13348">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51" name="Rectangle 13350">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3331" name="Content Placeholder 13317">
            <a:extLst>
              <a:ext uri="{FF2B5EF4-FFF2-40B4-BE49-F238E27FC236}">
                <a16:creationId xmlns:a16="http://schemas.microsoft.com/office/drawing/2014/main" id="{B3F0294F-80D3-3721-927D-B989855A1466}"/>
              </a:ext>
            </a:extLst>
          </p:cNvPr>
          <p:cNvGraphicFramePr>
            <a:graphicFrameLocks noGrp="1"/>
          </p:cNvGraphicFramePr>
          <p:nvPr>
            <p:ph idx="1"/>
            <p:extLst>
              <p:ext uri="{D42A27DB-BD31-4B8C-83A1-F6EECF244321}">
                <p14:modId xmlns:p14="http://schemas.microsoft.com/office/powerpoint/2010/main" val="1876953175"/>
              </p:ext>
            </p:extLst>
          </p:nvPr>
        </p:nvGraphicFramePr>
        <p:xfrm>
          <a:off x="643467" y="1782981"/>
          <a:ext cx="10905066" cy="439398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4" name="Düz Bağlayıcı 3">
            <a:extLst>
              <a:ext uri="{FF2B5EF4-FFF2-40B4-BE49-F238E27FC236}">
                <a16:creationId xmlns:a16="http://schemas.microsoft.com/office/drawing/2014/main" id="{6C92F82C-6321-D56A-FCB6-A98E90B18E32}"/>
              </a:ext>
            </a:extLst>
          </p:cNvPr>
          <p:cNvCxnSpPr>
            <a:cxnSpLocks/>
          </p:cNvCxnSpPr>
          <p:nvPr/>
        </p:nvCxnSpPr>
        <p:spPr>
          <a:xfrm>
            <a:off x="3070746" y="1323833"/>
            <a:ext cx="6182436" cy="0"/>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364580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384" name="Rectangle 14383">
            <a:extLst>
              <a:ext uri="{FF2B5EF4-FFF2-40B4-BE49-F238E27FC236}">
                <a16:creationId xmlns:a16="http://schemas.microsoft.com/office/drawing/2014/main" id="{02E612C7-B066-4023-9D0A-7C54D1E330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6805E3BE-D6F5-BD31-FF9C-3ED27E872DDA}"/>
              </a:ext>
            </a:extLst>
          </p:cNvPr>
          <p:cNvSpPr>
            <a:spLocks noGrp="1"/>
          </p:cNvSpPr>
          <p:nvPr>
            <p:ph type="title"/>
          </p:nvPr>
        </p:nvSpPr>
        <p:spPr>
          <a:xfrm>
            <a:off x="471948" y="1323833"/>
            <a:ext cx="5086014" cy="1050657"/>
          </a:xfrm>
          <a:prstGeom prst="ellipse">
            <a:avLst/>
          </a:prstGeom>
        </p:spPr>
        <p:txBody>
          <a:bodyPr anchor="b">
            <a:noAutofit/>
          </a:bodyPr>
          <a:lstStyle/>
          <a:p>
            <a:r>
              <a:rPr lang="tr-TR" sz="3200" b="1" dirty="0">
                <a:solidFill>
                  <a:schemeClr val="tx1">
                    <a:lumMod val="85000"/>
                    <a:lumOff val="15000"/>
                  </a:schemeClr>
                </a:solidFill>
                <a:latin typeface="Poppins" panose="00000500000000000000" pitchFamily="2" charset="-94"/>
                <a:cs typeface="Poppins" panose="00000500000000000000" pitchFamily="2" charset="-94"/>
              </a:rPr>
              <a:t>Neden bu kadar algoritma söz konusu?</a:t>
            </a:r>
          </a:p>
        </p:txBody>
      </p:sp>
      <p:sp>
        <p:nvSpPr>
          <p:cNvPr id="14342" name="Content Placeholder 14341">
            <a:extLst>
              <a:ext uri="{FF2B5EF4-FFF2-40B4-BE49-F238E27FC236}">
                <a16:creationId xmlns:a16="http://schemas.microsoft.com/office/drawing/2014/main" id="{8472E440-8913-6128-0978-B7E013959764}"/>
              </a:ext>
            </a:extLst>
          </p:cNvPr>
          <p:cNvSpPr>
            <a:spLocks noGrp="1"/>
          </p:cNvSpPr>
          <p:nvPr>
            <p:ph idx="1"/>
          </p:nvPr>
        </p:nvSpPr>
        <p:spPr>
          <a:xfrm>
            <a:off x="471947" y="2374490"/>
            <a:ext cx="5086015" cy="3923072"/>
          </a:xfrm>
        </p:spPr>
        <p:txBody>
          <a:bodyPr>
            <a:no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tr-TR" sz="2200" b="0" i="0" u="none" strike="noStrike" kern="1200" cap="none" spc="0" normalizeH="0" baseline="0" noProof="0" dirty="0">
                <a:ln>
                  <a:noFill/>
                </a:ln>
                <a:solidFill>
                  <a:prstClr val="black">
                    <a:lumMod val="85000"/>
                    <a:lumOff val="15000"/>
                  </a:prstClr>
                </a:solidFill>
                <a:effectLst/>
                <a:uLnTx/>
                <a:uFillTx/>
                <a:latin typeface="Poppins" panose="00000500000000000000" pitchFamily="2" charset="-94"/>
                <a:cs typeface="Poppins" panose="00000500000000000000" pitchFamily="2" charset="-94"/>
              </a:rPr>
              <a:t>• </a:t>
            </a:r>
            <a:r>
              <a:rPr kumimoji="0" lang="tr-TR" sz="2000" b="0" i="0" u="none" strike="noStrike" kern="1200" cap="none" spc="0" normalizeH="0" baseline="0" noProof="0" dirty="0">
                <a:ln>
                  <a:noFill/>
                </a:ln>
                <a:solidFill>
                  <a:prstClr val="black">
                    <a:lumMod val="85000"/>
                    <a:lumOff val="15000"/>
                  </a:prstClr>
                </a:solidFill>
                <a:effectLst/>
                <a:uLnTx/>
                <a:uFillTx/>
                <a:latin typeface="Poppins" panose="00000500000000000000" pitchFamily="2" charset="-94"/>
                <a:cs typeface="Poppins" panose="00000500000000000000" pitchFamily="2" charset="-94"/>
              </a:rPr>
              <a:t>Bir </a:t>
            </a:r>
            <a:r>
              <a:rPr kumimoji="0" lang="tr-TR" sz="2000" b="0" i="0" u="none" strike="noStrike" kern="1200" cap="none" spc="0" normalizeH="0" baseline="0" noProof="0" dirty="0" err="1">
                <a:ln>
                  <a:noFill/>
                </a:ln>
                <a:solidFill>
                  <a:prstClr val="black">
                    <a:lumMod val="85000"/>
                    <a:lumOff val="15000"/>
                  </a:prstClr>
                </a:solidFill>
                <a:effectLst/>
                <a:uLnTx/>
                <a:uFillTx/>
                <a:latin typeface="Poppins" panose="00000500000000000000" pitchFamily="2" charset="-94"/>
                <a:cs typeface="Poppins" panose="00000500000000000000" pitchFamily="2" charset="-94"/>
              </a:rPr>
              <a:t>verisetinde</a:t>
            </a:r>
            <a:r>
              <a:rPr kumimoji="0" lang="tr-TR" sz="2000" b="0" i="0" u="none" strike="noStrike" kern="1200" cap="none" spc="0" normalizeH="0" baseline="0" noProof="0" dirty="0">
                <a:ln>
                  <a:noFill/>
                </a:ln>
                <a:solidFill>
                  <a:prstClr val="black">
                    <a:lumMod val="85000"/>
                    <a:lumOff val="15000"/>
                  </a:prstClr>
                </a:solidFill>
                <a:effectLst/>
                <a:uLnTx/>
                <a:uFillTx/>
                <a:latin typeface="Poppins" panose="00000500000000000000" pitchFamily="2" charset="-94"/>
                <a:cs typeface="Poppins" panose="00000500000000000000" pitchFamily="2" charset="-94"/>
              </a:rPr>
              <a:t> kullanacağımız tüm      sınıflandırma algoritmalarının  performansı aynı olmayabilir, bazı </a:t>
            </a:r>
            <a:r>
              <a:rPr kumimoji="0" lang="tr-TR" sz="2000" b="0" i="0" u="none" strike="noStrike" kern="1200" cap="none" spc="0" normalizeH="0" baseline="0" noProof="0" dirty="0" err="1">
                <a:ln>
                  <a:noFill/>
                </a:ln>
                <a:solidFill>
                  <a:prstClr val="black">
                    <a:lumMod val="85000"/>
                    <a:lumOff val="15000"/>
                  </a:prstClr>
                </a:solidFill>
                <a:effectLst/>
                <a:uLnTx/>
                <a:uFillTx/>
                <a:latin typeface="Poppins" panose="00000500000000000000" pitchFamily="2" charset="-94"/>
                <a:cs typeface="Poppins" panose="00000500000000000000" pitchFamily="2" charset="-94"/>
              </a:rPr>
              <a:t>verisetlerinde</a:t>
            </a:r>
            <a:r>
              <a:rPr kumimoji="0" lang="tr-TR" sz="2000" b="0" i="0" u="none" strike="noStrike" kern="1200" cap="none" spc="0" normalizeH="0" baseline="0" noProof="0" dirty="0">
                <a:ln>
                  <a:noFill/>
                </a:ln>
                <a:solidFill>
                  <a:prstClr val="black">
                    <a:lumMod val="85000"/>
                    <a:lumOff val="15000"/>
                  </a:prstClr>
                </a:solidFill>
                <a:effectLst/>
                <a:uLnTx/>
                <a:uFillTx/>
                <a:latin typeface="Poppins" panose="00000500000000000000" pitchFamily="2" charset="-94"/>
                <a:cs typeface="Poppins" panose="00000500000000000000" pitchFamily="2" charset="-94"/>
              </a:rPr>
              <a:t> KNN iyi bir performans gösterirken Lojistik Regresyon kötü bir performans gösterebilir. "Hangi algoritmayı seçmeliyim?", sorusunun cevabı ise </a:t>
            </a:r>
            <a:r>
              <a:rPr kumimoji="0" lang="tr-TR" sz="2000" b="0" i="0" u="none" strike="noStrike" kern="1200" cap="none" spc="0" normalizeH="0" baseline="0" noProof="0" dirty="0" err="1">
                <a:ln>
                  <a:noFill/>
                </a:ln>
                <a:solidFill>
                  <a:prstClr val="black">
                    <a:lumMod val="85000"/>
                    <a:lumOff val="15000"/>
                  </a:prstClr>
                </a:solidFill>
                <a:effectLst/>
                <a:uLnTx/>
                <a:uFillTx/>
                <a:latin typeface="Poppins" panose="00000500000000000000" pitchFamily="2" charset="-94"/>
                <a:cs typeface="Poppins" panose="00000500000000000000" pitchFamily="2" charset="-94"/>
              </a:rPr>
              <a:t>verisetiyle</a:t>
            </a:r>
            <a:r>
              <a:rPr kumimoji="0" lang="tr-TR" sz="2000" b="0" i="0" u="none" strike="noStrike" kern="1200" cap="none" spc="0" normalizeH="0" baseline="0" noProof="0" dirty="0">
                <a:ln>
                  <a:noFill/>
                </a:ln>
                <a:solidFill>
                  <a:prstClr val="black">
                    <a:lumMod val="85000"/>
                    <a:lumOff val="15000"/>
                  </a:prstClr>
                </a:solidFill>
                <a:effectLst/>
                <a:uLnTx/>
                <a:uFillTx/>
                <a:latin typeface="Poppins" panose="00000500000000000000" pitchFamily="2" charset="-94"/>
                <a:cs typeface="Poppins" panose="00000500000000000000" pitchFamily="2" charset="-94"/>
              </a:rPr>
              <a:t> ilgilidir, verinizi iyi bir şekilde analiz edip tanımalısınız ancak buda yetmeyebilir, sonuç olarak deneme-yanılma ve pratik ile zamanla algoritma seçme becerinizi geliştirebilirsiniz.</a:t>
            </a:r>
            <a:endParaRPr kumimoji="0" lang="en-US" sz="2000" b="0" i="0" u="none" strike="noStrike" kern="1200" cap="none" spc="0" normalizeH="0" baseline="0" noProof="0" dirty="0">
              <a:ln>
                <a:noFill/>
              </a:ln>
              <a:solidFill>
                <a:prstClr val="black">
                  <a:lumMod val="85000"/>
                  <a:lumOff val="15000"/>
                </a:prstClr>
              </a:solidFill>
              <a:effectLst/>
              <a:uLnTx/>
              <a:uFillTx/>
              <a:latin typeface="Poppins" panose="00000500000000000000" pitchFamily="2" charset="-94"/>
              <a:cs typeface="Poppins" panose="00000500000000000000" pitchFamily="2" charset="-94"/>
            </a:endParaRPr>
          </a:p>
          <a:p>
            <a:pPr marL="0" indent="0">
              <a:buNone/>
            </a:pPr>
            <a:endParaRPr lang="en-US" sz="1900" dirty="0">
              <a:solidFill>
                <a:schemeClr val="tx1">
                  <a:lumMod val="85000"/>
                  <a:lumOff val="15000"/>
                </a:schemeClr>
              </a:solidFill>
              <a:latin typeface="Poppins" panose="00000500000000000000" pitchFamily="2" charset="-94"/>
              <a:cs typeface="Poppins" panose="00000500000000000000" pitchFamily="2" charset="-94"/>
            </a:endParaRPr>
          </a:p>
        </p:txBody>
      </p:sp>
      <p:pic>
        <p:nvPicPr>
          <p:cNvPr id="14338" name="Picture 2" descr="Soru İşareti - YouTube">
            <a:extLst>
              <a:ext uri="{FF2B5EF4-FFF2-40B4-BE49-F238E27FC236}">
                <a16:creationId xmlns:a16="http://schemas.microsoft.com/office/drawing/2014/main" id="{6C68E4F8-F69A-F728-18E9-DC3073C9E398}"/>
              </a:ext>
            </a:extLst>
          </p:cNvPr>
          <p:cNvPicPr>
            <a:picLocks noChangeAspect="1" noChangeArrowheads="1"/>
          </p:cNvPicPr>
          <p:nvPr/>
        </p:nvPicPr>
        <p:blipFill rotWithShape="1">
          <a:blip r:embed="rId2">
            <a:duotone>
              <a:prstClr val="black"/>
              <a:prstClr val="white"/>
            </a:duotone>
            <a:extLst>
              <a:ext uri="{28A0092B-C50C-407E-A947-70E740481C1C}">
                <a14:useLocalDpi xmlns:a14="http://schemas.microsoft.com/office/drawing/2010/main" val="0"/>
              </a:ext>
            </a:extLst>
          </a:blip>
          <a:srcRect l="11111"/>
          <a:stretch/>
        </p:blipFill>
        <p:spPr bwMode="auto">
          <a:xfrm>
            <a:off x="6096000" y="10"/>
            <a:ext cx="6095999" cy="6857990"/>
          </a:xfrm>
          <a:custGeom>
            <a:avLst/>
            <a:gdLst/>
            <a:ahLst/>
            <a:cxnLst/>
            <a:rect l="l" t="t" r="r" b="b"/>
            <a:pathLst>
              <a:path w="6096000" h="6858000">
                <a:moveTo>
                  <a:pt x="3068432" y="0"/>
                </a:moveTo>
                <a:lnTo>
                  <a:pt x="6096000" y="0"/>
                </a:lnTo>
                <a:lnTo>
                  <a:pt x="6096000" y="6858000"/>
                </a:lnTo>
                <a:lnTo>
                  <a:pt x="3068431" y="6858000"/>
                </a:lnTo>
                <a:lnTo>
                  <a:pt x="3064426" y="6854853"/>
                </a:lnTo>
                <a:cubicBezTo>
                  <a:pt x="2077725" y="6040555"/>
                  <a:pt x="1448804" y="4808224"/>
                  <a:pt x="1448804" y="3429000"/>
                </a:cubicBezTo>
                <a:cubicBezTo>
                  <a:pt x="1448804" y="2049777"/>
                  <a:pt x="2077725" y="817446"/>
                  <a:pt x="3064426" y="3148"/>
                </a:cubicBezTo>
                <a:close/>
                <a:moveTo>
                  <a:pt x="1056707" y="0"/>
                </a:moveTo>
                <a:lnTo>
                  <a:pt x="2472663" y="0"/>
                </a:lnTo>
                <a:lnTo>
                  <a:pt x="2400426" y="75768"/>
                </a:lnTo>
                <a:cubicBezTo>
                  <a:pt x="1595468" y="961418"/>
                  <a:pt x="1104860" y="2137915"/>
                  <a:pt x="1104860" y="3429000"/>
                </a:cubicBezTo>
                <a:cubicBezTo>
                  <a:pt x="1104860" y="4720086"/>
                  <a:pt x="1595468" y="5896583"/>
                  <a:pt x="2400426" y="6782233"/>
                </a:cubicBezTo>
                <a:lnTo>
                  <a:pt x="2472663" y="6858000"/>
                </a:lnTo>
                <a:lnTo>
                  <a:pt x="1056707" y="6858000"/>
                </a:lnTo>
                <a:lnTo>
                  <a:pt x="1040415" y="6835090"/>
                </a:lnTo>
                <a:cubicBezTo>
                  <a:pt x="383550" y="5862802"/>
                  <a:pt x="0" y="4690693"/>
                  <a:pt x="0" y="3429000"/>
                </a:cubicBezTo>
                <a:cubicBezTo>
                  <a:pt x="0" y="2167308"/>
                  <a:pt x="383550" y="995199"/>
                  <a:pt x="1040415" y="22911"/>
                </a:cubicBezTo>
                <a:close/>
              </a:path>
            </a:pathLst>
          </a:custGeom>
          <a:noFill/>
          <a:extLst>
            <a:ext uri="{909E8E84-426E-40DD-AFC4-6F175D3DCCD1}">
              <a14:hiddenFill xmlns:a14="http://schemas.microsoft.com/office/drawing/2010/main">
                <a:solidFill>
                  <a:srgbClr val="FFFFFF"/>
                </a:solidFill>
              </a14:hiddenFill>
            </a:ext>
          </a:extLst>
        </p:spPr>
      </p:pic>
      <p:sp>
        <p:nvSpPr>
          <p:cNvPr id="14386" name="Freeform: Shape 14385">
            <a:extLst>
              <a:ext uri="{FF2B5EF4-FFF2-40B4-BE49-F238E27FC236}">
                <a16:creationId xmlns:a16="http://schemas.microsoft.com/office/drawing/2014/main" id="{34CFA7DE-DC24-4883-9E7E-8383057551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0"/>
            <a:ext cx="2472664" cy="6858000"/>
          </a:xfrm>
          <a:custGeom>
            <a:avLst/>
            <a:gdLst>
              <a:gd name="connsiteX0" fmla="*/ 1056708 w 2472664"/>
              <a:gd name="connsiteY0" fmla="*/ 0 h 6858000"/>
              <a:gd name="connsiteX1" fmla="*/ 2472664 w 2472664"/>
              <a:gd name="connsiteY1" fmla="*/ 0 h 6858000"/>
              <a:gd name="connsiteX2" fmla="*/ 2400427 w 2472664"/>
              <a:gd name="connsiteY2" fmla="*/ 75768 h 6858000"/>
              <a:gd name="connsiteX3" fmla="*/ 1104861 w 2472664"/>
              <a:gd name="connsiteY3" fmla="*/ 3429000 h 6858000"/>
              <a:gd name="connsiteX4" fmla="*/ 2400427 w 2472664"/>
              <a:gd name="connsiteY4" fmla="*/ 6782233 h 6858000"/>
              <a:gd name="connsiteX5" fmla="*/ 2472664 w 2472664"/>
              <a:gd name="connsiteY5" fmla="*/ 6858000 h 6858000"/>
              <a:gd name="connsiteX6" fmla="*/ 1056708 w 2472664"/>
              <a:gd name="connsiteY6" fmla="*/ 6858000 h 6858000"/>
              <a:gd name="connsiteX7" fmla="*/ 1040416 w 2472664"/>
              <a:gd name="connsiteY7" fmla="*/ 6835090 h 6858000"/>
              <a:gd name="connsiteX8" fmla="*/ 0 w 2472664"/>
              <a:gd name="connsiteY8" fmla="*/ 3429000 h 6858000"/>
              <a:gd name="connsiteX9" fmla="*/ 1040416 w 2472664"/>
              <a:gd name="connsiteY9" fmla="*/ 2291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72664" h="6858000">
                <a:moveTo>
                  <a:pt x="1056708" y="0"/>
                </a:moveTo>
                <a:lnTo>
                  <a:pt x="2472664" y="0"/>
                </a:lnTo>
                <a:lnTo>
                  <a:pt x="2400427" y="75768"/>
                </a:lnTo>
                <a:cubicBezTo>
                  <a:pt x="1595469" y="961418"/>
                  <a:pt x="1104861" y="2137915"/>
                  <a:pt x="1104861" y="3429000"/>
                </a:cubicBezTo>
                <a:cubicBezTo>
                  <a:pt x="1104861" y="4720086"/>
                  <a:pt x="1595469" y="5896583"/>
                  <a:pt x="2400427" y="6782233"/>
                </a:cubicBezTo>
                <a:lnTo>
                  <a:pt x="2472664" y="6858000"/>
                </a:lnTo>
                <a:lnTo>
                  <a:pt x="1056708" y="6858000"/>
                </a:lnTo>
                <a:lnTo>
                  <a:pt x="1040416" y="6835090"/>
                </a:lnTo>
                <a:cubicBezTo>
                  <a:pt x="383551" y="5862802"/>
                  <a:pt x="0" y="4690693"/>
                  <a:pt x="0" y="3429000"/>
                </a:cubicBezTo>
                <a:cubicBezTo>
                  <a:pt x="0" y="2167308"/>
                  <a:pt x="383551" y="995199"/>
                  <a:pt x="1040416" y="22911"/>
                </a:cubicBezTo>
                <a:close/>
              </a:path>
            </a:pathLst>
          </a:custGeom>
          <a:solidFill>
            <a:schemeClr val="accent6">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5655064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ED224C62-9B3B-F4DE-261B-5A4CFD71F529}"/>
              </a:ext>
            </a:extLst>
          </p:cNvPr>
          <p:cNvSpPr>
            <a:spLocks noGrp="1"/>
          </p:cNvSpPr>
          <p:nvPr>
            <p:ph type="title"/>
          </p:nvPr>
        </p:nvSpPr>
        <p:spPr>
          <a:xfrm>
            <a:off x="640080" y="325369"/>
            <a:ext cx="4368602" cy="1956841"/>
          </a:xfrm>
        </p:spPr>
        <p:txBody>
          <a:bodyPr anchor="b">
            <a:normAutofit fontScale="90000"/>
          </a:bodyPr>
          <a:lstStyle/>
          <a:p>
            <a:r>
              <a:rPr lang="tr-TR" sz="5400" dirty="0">
                <a:latin typeface="Arial Rounded MT Bold" panose="020F0704030504030204" pitchFamily="34" charset="0"/>
              </a:rPr>
              <a:t>ÖRNEK: MEYVELER ÖRNEĞİ</a:t>
            </a:r>
          </a:p>
        </p:txBody>
      </p:sp>
      <p:sp>
        <p:nvSpPr>
          <p:cNvPr id="13"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7">
            <a:extLst>
              <a:ext uri="{FF2B5EF4-FFF2-40B4-BE49-F238E27FC236}">
                <a16:creationId xmlns:a16="http://schemas.microsoft.com/office/drawing/2014/main" id="{8701D053-CD30-3B8C-288E-AB720AB42F60}"/>
              </a:ext>
            </a:extLst>
          </p:cNvPr>
          <p:cNvSpPr>
            <a:spLocks noGrp="1"/>
          </p:cNvSpPr>
          <p:nvPr>
            <p:ph idx="1"/>
          </p:nvPr>
        </p:nvSpPr>
        <p:spPr>
          <a:xfrm>
            <a:off x="640080" y="2872899"/>
            <a:ext cx="4243589" cy="3659732"/>
          </a:xfrm>
        </p:spPr>
        <p:txBody>
          <a:bodyPr>
            <a:normAutofit fontScale="32500" lnSpcReduction="20000"/>
          </a:bodyPr>
          <a:lstStyle/>
          <a:p>
            <a:pPr>
              <a:lnSpc>
                <a:spcPct val="107000"/>
              </a:lnSpc>
              <a:spcAft>
                <a:spcPts val="800"/>
              </a:spcAft>
            </a:pPr>
            <a:r>
              <a:rPr lang="tr-TR" sz="6800" dirty="0">
                <a:effectLst/>
                <a:latin typeface="Arial Nova" panose="020B0504020202020204" pitchFamily="34" charset="0"/>
                <a:ea typeface="Calibri" panose="020F0502020204030204" pitchFamily="34" charset="0"/>
                <a:cs typeface="Poppins" panose="00000500000000000000" pitchFamily="2" charset="-94"/>
              </a:rPr>
              <a:t>Kırmızı </a:t>
            </a:r>
            <a:r>
              <a:rPr lang="tr-TR" sz="6800" dirty="0" err="1">
                <a:effectLst/>
                <a:latin typeface="Arial Nova" panose="020B0504020202020204" pitchFamily="34" charset="0"/>
                <a:ea typeface="Calibri" panose="020F0502020204030204" pitchFamily="34" charset="0"/>
                <a:cs typeface="Poppins" panose="00000500000000000000" pitchFamily="2" charset="-94"/>
              </a:rPr>
              <a:t>x’ler</a:t>
            </a:r>
            <a:r>
              <a:rPr lang="tr-TR" sz="6800" dirty="0">
                <a:effectLst/>
                <a:latin typeface="Arial Nova" panose="020B0504020202020204" pitchFamily="34" charset="0"/>
                <a:ea typeface="Calibri" panose="020F0502020204030204" pitchFamily="34" charset="0"/>
                <a:cs typeface="Poppins" panose="00000500000000000000" pitchFamily="2" charset="-94"/>
              </a:rPr>
              <a:t> elma ve turuncu </a:t>
            </a:r>
            <a:r>
              <a:rPr lang="tr-TR" sz="6800" dirty="0" err="1">
                <a:effectLst/>
                <a:latin typeface="Arial Nova" panose="020B0504020202020204" pitchFamily="34" charset="0"/>
                <a:ea typeface="Calibri" panose="020F0502020204030204" pitchFamily="34" charset="0"/>
                <a:cs typeface="Poppins" panose="00000500000000000000" pitchFamily="2" charset="-94"/>
              </a:rPr>
              <a:t>x’ler</a:t>
            </a:r>
            <a:r>
              <a:rPr lang="tr-TR" sz="6800" dirty="0">
                <a:effectLst/>
                <a:latin typeface="Arial Nova" panose="020B0504020202020204" pitchFamily="34" charset="0"/>
                <a:ea typeface="Calibri" panose="020F0502020204030204" pitchFamily="34" charset="0"/>
                <a:cs typeface="Poppins" panose="00000500000000000000" pitchFamily="2" charset="-94"/>
              </a:rPr>
              <a:t> portakal olarak etiketlenmiş. Görebileceğiniz gibi veri de bir “</a:t>
            </a:r>
            <a:r>
              <a:rPr lang="tr-TR" sz="6800" dirty="0" err="1">
                <a:effectLst/>
                <a:latin typeface="Arial Nova" panose="020B0504020202020204" pitchFamily="34" charset="0"/>
                <a:ea typeface="Calibri" panose="020F0502020204030204" pitchFamily="34" charset="0"/>
                <a:cs typeface="Poppins" panose="00000500000000000000" pitchFamily="2" charset="-94"/>
              </a:rPr>
              <a:t>pattern</a:t>
            </a:r>
            <a:r>
              <a:rPr lang="tr-TR" sz="6800" dirty="0">
                <a:effectLst/>
                <a:latin typeface="Arial Nova" panose="020B0504020202020204" pitchFamily="34" charset="0"/>
                <a:ea typeface="Calibri" panose="020F0502020204030204" pitchFamily="34" charset="0"/>
                <a:cs typeface="Poppins" panose="00000500000000000000" pitchFamily="2" charset="-94"/>
              </a:rPr>
              <a:t>” var gibi gözüküyor. Kırmızı  </a:t>
            </a:r>
            <a:r>
              <a:rPr lang="tr-TR" sz="6800" dirty="0" err="1">
                <a:effectLst/>
                <a:latin typeface="Arial Nova" panose="020B0504020202020204" pitchFamily="34" charset="0"/>
                <a:ea typeface="Calibri" panose="020F0502020204030204" pitchFamily="34" charset="0"/>
                <a:cs typeface="Poppins" panose="00000500000000000000" pitchFamily="2" charset="-94"/>
              </a:rPr>
              <a:t>x’ler</a:t>
            </a:r>
            <a:r>
              <a:rPr lang="tr-TR" sz="6800" dirty="0">
                <a:effectLst/>
                <a:latin typeface="Arial Nova" panose="020B0504020202020204" pitchFamily="34" charset="0"/>
                <a:ea typeface="Calibri" panose="020F0502020204030204" pitchFamily="34" charset="0"/>
                <a:cs typeface="Poppins" panose="00000500000000000000" pitchFamily="2" charset="-94"/>
              </a:rPr>
              <a:t> solda ve turuncu </a:t>
            </a:r>
            <a:r>
              <a:rPr lang="tr-TR" sz="6800" dirty="0" err="1">
                <a:effectLst/>
                <a:latin typeface="Arial Nova" panose="020B0504020202020204" pitchFamily="34" charset="0"/>
                <a:ea typeface="Calibri" panose="020F0502020204030204" pitchFamily="34" charset="0"/>
                <a:cs typeface="Poppins" panose="00000500000000000000" pitchFamily="2" charset="-94"/>
              </a:rPr>
              <a:t>x’ler</a:t>
            </a:r>
            <a:r>
              <a:rPr lang="tr-TR" sz="6800" dirty="0">
                <a:effectLst/>
                <a:latin typeface="Arial Nova" panose="020B0504020202020204" pitchFamily="34" charset="0"/>
                <a:ea typeface="Calibri" panose="020F0502020204030204" pitchFamily="34" charset="0"/>
                <a:cs typeface="Poppins" panose="00000500000000000000" pitchFamily="2" charset="-94"/>
              </a:rPr>
              <a:t> sağda kümelenmiş. </a:t>
            </a:r>
            <a:r>
              <a:rPr lang="tr-TR" sz="6800" dirty="0" err="1">
                <a:effectLst/>
                <a:latin typeface="Arial Nova" panose="020B0504020202020204" pitchFamily="34" charset="0"/>
                <a:ea typeface="Calibri" panose="020F0502020204030204" pitchFamily="34" charset="0"/>
                <a:cs typeface="Poppins" panose="00000500000000000000" pitchFamily="2" charset="-94"/>
              </a:rPr>
              <a:t>Algoritmamızında</a:t>
            </a:r>
            <a:r>
              <a:rPr lang="tr-TR" sz="6800" dirty="0">
                <a:effectLst/>
                <a:latin typeface="Arial Nova" panose="020B0504020202020204" pitchFamily="34" charset="0"/>
                <a:ea typeface="Calibri" panose="020F0502020204030204" pitchFamily="34" charset="0"/>
                <a:cs typeface="Poppins" panose="00000500000000000000" pitchFamily="2" charset="-94"/>
              </a:rPr>
              <a:t> bu tür “</a:t>
            </a:r>
            <a:r>
              <a:rPr lang="tr-TR" sz="6800" dirty="0" err="1">
                <a:effectLst/>
                <a:latin typeface="Arial Nova" panose="020B0504020202020204" pitchFamily="34" charset="0"/>
                <a:ea typeface="Calibri" panose="020F0502020204030204" pitchFamily="34" charset="0"/>
                <a:cs typeface="Poppins" panose="00000500000000000000" pitchFamily="2" charset="-94"/>
              </a:rPr>
              <a:t>pattern</a:t>
            </a:r>
            <a:r>
              <a:rPr lang="tr-TR" sz="6800" dirty="0">
                <a:effectLst/>
                <a:latin typeface="Arial Nova" panose="020B0504020202020204" pitchFamily="34" charset="0"/>
                <a:ea typeface="Calibri" panose="020F0502020204030204" pitchFamily="34" charset="0"/>
                <a:cs typeface="Poppins" panose="00000500000000000000" pitchFamily="2" charset="-94"/>
              </a:rPr>
              <a:t>” </a:t>
            </a:r>
            <a:r>
              <a:rPr lang="tr-TR" sz="6800" dirty="0" err="1">
                <a:effectLst/>
                <a:latin typeface="Arial Nova" panose="020B0504020202020204" pitchFamily="34" charset="0"/>
                <a:ea typeface="Calibri" panose="020F0502020204030204" pitchFamily="34" charset="0"/>
                <a:cs typeface="Poppins" panose="00000500000000000000" pitchFamily="2" charset="-94"/>
              </a:rPr>
              <a:t>leri</a:t>
            </a:r>
            <a:r>
              <a:rPr lang="tr-TR" sz="6800" dirty="0">
                <a:effectLst/>
                <a:latin typeface="Arial Nova" panose="020B0504020202020204" pitchFamily="34" charset="0"/>
                <a:ea typeface="Calibri" panose="020F0502020204030204" pitchFamily="34" charset="0"/>
                <a:cs typeface="Poppins" panose="00000500000000000000" pitchFamily="2" charset="-94"/>
              </a:rPr>
              <a:t> öğrenmesini istiyoruz.</a:t>
            </a:r>
          </a:p>
          <a:p>
            <a:endParaRPr lang="en-US" sz="2200" dirty="0"/>
          </a:p>
        </p:txBody>
      </p:sp>
      <p:pic>
        <p:nvPicPr>
          <p:cNvPr id="4" name="İçerik Yer Tutucusu 3">
            <a:extLst>
              <a:ext uri="{FF2B5EF4-FFF2-40B4-BE49-F238E27FC236}">
                <a16:creationId xmlns:a16="http://schemas.microsoft.com/office/drawing/2014/main" id="{8A33108F-8EFA-B273-63D2-586EE01E0CF0}"/>
              </a:ext>
            </a:extLst>
          </p:cNvPr>
          <p:cNvPicPr>
            <a:picLocks noChangeAspect="1"/>
          </p:cNvPicPr>
          <p:nvPr/>
        </p:nvPicPr>
        <p:blipFill rotWithShape="1">
          <a:blip r:embed="rId2">
            <a:extLst>
              <a:ext uri="{28A0092B-C50C-407E-A947-70E740481C1C}">
                <a14:useLocalDpi xmlns:a14="http://schemas.microsoft.com/office/drawing/2010/main" val="0"/>
              </a:ext>
            </a:extLst>
          </a:blip>
          <a:srcRect b="303"/>
          <a:stretch/>
        </p:blipFill>
        <p:spPr bwMode="auto">
          <a:xfrm>
            <a:off x="5311702" y="489960"/>
            <a:ext cx="6546001" cy="6006095"/>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p:spPr>
      </p:pic>
    </p:spTree>
    <p:extLst>
      <p:ext uri="{BB962C8B-B14F-4D97-AF65-F5344CB8AC3E}">
        <p14:creationId xmlns:p14="http://schemas.microsoft.com/office/powerpoint/2010/main" val="35088138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8" name="Rectangle 33">
            <a:extLst>
              <a:ext uri="{FF2B5EF4-FFF2-40B4-BE49-F238E27FC236}">
                <a16:creationId xmlns:a16="http://schemas.microsoft.com/office/drawing/2014/main" id="{352BEC0E-22F8-46D0-9632-375DB541B0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8952" y="2395728"/>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Content Placeholder 8">
            <a:extLst>
              <a:ext uri="{FF2B5EF4-FFF2-40B4-BE49-F238E27FC236}">
                <a16:creationId xmlns:a16="http://schemas.microsoft.com/office/drawing/2014/main" id="{2A3C4B9B-426C-6C00-B557-C05C2754677E}"/>
              </a:ext>
            </a:extLst>
          </p:cNvPr>
          <p:cNvSpPr>
            <a:spLocks noGrp="1"/>
          </p:cNvSpPr>
          <p:nvPr>
            <p:ph idx="1"/>
          </p:nvPr>
        </p:nvSpPr>
        <p:spPr>
          <a:xfrm>
            <a:off x="640080" y="2706624"/>
            <a:ext cx="6894576" cy="3483864"/>
          </a:xfrm>
        </p:spPr>
        <p:txBody>
          <a:bodyPr>
            <a:normAutofit/>
          </a:bodyPr>
          <a:lstStyle/>
          <a:p>
            <a:r>
              <a:rPr lang="tr-TR" sz="2200" dirty="0">
                <a:latin typeface="Arial Nova" panose="020B0504020202020204" pitchFamily="34" charset="0"/>
              </a:rPr>
              <a:t>Algoritmamıza eğitim setindeki elma ve portakal etiketli resimleri vererek, algoritma «</a:t>
            </a:r>
            <a:r>
              <a:rPr lang="tr-TR" sz="2200" dirty="0" err="1">
                <a:latin typeface="Arial Nova" panose="020B0504020202020204" pitchFamily="34" charset="0"/>
              </a:rPr>
              <a:t>deneyim»ini</a:t>
            </a:r>
            <a:r>
              <a:rPr lang="tr-TR" sz="2200" dirty="0">
                <a:latin typeface="Arial Nova" panose="020B0504020202020204" pitchFamily="34" charset="0"/>
              </a:rPr>
              <a:t>, eğitmediğimiz resimler üzerine «</a:t>
            </a:r>
            <a:r>
              <a:rPr lang="tr-TR" sz="2200" dirty="0" err="1">
                <a:latin typeface="Arial Nova" panose="020B0504020202020204" pitchFamily="34" charset="0"/>
              </a:rPr>
              <a:t>genelleştirmek»tir</a:t>
            </a:r>
            <a:r>
              <a:rPr lang="tr-TR" sz="2200" dirty="0">
                <a:latin typeface="Arial Nova" panose="020B0504020202020204" pitchFamily="34" charset="0"/>
              </a:rPr>
              <a:t>. Daha açıkça, elimizdeki verileri kullanarak, hiç görmediği veriler üzerinde varsayım yapmaktadır. Örnek olarak, bir meyve resmi verdiğimizde çizdiğimiz karar sınırına göre resmi </a:t>
            </a:r>
            <a:r>
              <a:rPr lang="tr-TR" sz="2200" dirty="0" err="1">
                <a:latin typeface="Arial Nova" panose="020B0504020202020204" pitchFamily="34" charset="0"/>
              </a:rPr>
              <a:t>porakal</a:t>
            </a:r>
            <a:r>
              <a:rPr lang="tr-TR" sz="2200" dirty="0">
                <a:latin typeface="Arial Nova" panose="020B0504020202020204" pitchFamily="34" charset="0"/>
              </a:rPr>
              <a:t> olarak sınıflandırabilir. </a:t>
            </a:r>
            <a:endParaRPr lang="en-US" sz="2200" dirty="0">
              <a:latin typeface="Arial Nova" panose="020B0504020202020204" pitchFamily="34" charset="0"/>
            </a:endParaRPr>
          </a:p>
        </p:txBody>
      </p:sp>
      <p:pic>
        <p:nvPicPr>
          <p:cNvPr id="5" name="Resim 4" descr="image_2">
            <a:extLst>
              <a:ext uri="{FF2B5EF4-FFF2-40B4-BE49-F238E27FC236}">
                <a16:creationId xmlns:a16="http://schemas.microsoft.com/office/drawing/2014/main" id="{F2A97961-A0E3-8010-B0A6-68255FD89B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7155448" y="3429001"/>
            <a:ext cx="4396472" cy="3095244"/>
          </a:xfrm>
          <a:prstGeom prst="rect">
            <a:avLst/>
          </a:prstGeom>
          <a:noFill/>
        </p:spPr>
      </p:pic>
      <p:pic>
        <p:nvPicPr>
          <p:cNvPr id="4" name="İçerik Yer Tutucusu 3">
            <a:extLst>
              <a:ext uri="{FF2B5EF4-FFF2-40B4-BE49-F238E27FC236}">
                <a16:creationId xmlns:a16="http://schemas.microsoft.com/office/drawing/2014/main" id="{940245B0-0B37-C1B9-31BC-4E6CB5D9F4D6}"/>
              </a:ext>
            </a:extLst>
          </p:cNvPr>
          <p:cNvPicPr>
            <a:picLocks noChangeAspect="1"/>
          </p:cNvPicPr>
          <p:nvPr/>
        </p:nvPicPr>
        <p:blipFill>
          <a:blip r:embed="rId3"/>
          <a:stretch>
            <a:fillRect/>
          </a:stretch>
        </p:blipFill>
        <p:spPr>
          <a:xfrm>
            <a:off x="7033142" y="333756"/>
            <a:ext cx="4396472" cy="2969861"/>
          </a:xfrm>
          <a:prstGeom prst="rect">
            <a:avLst/>
          </a:prstGeom>
        </p:spPr>
      </p:pic>
    </p:spTree>
    <p:extLst>
      <p:ext uri="{BB962C8B-B14F-4D97-AF65-F5344CB8AC3E}">
        <p14:creationId xmlns:p14="http://schemas.microsoft.com/office/powerpoint/2010/main" val="456633908"/>
      </p:ext>
    </p:extLst>
  </p:cSld>
  <p:clrMapOvr>
    <a:masterClrMapping/>
  </p:clrMapOvr>
</p:sld>
</file>

<file path=ppt/theme/_rels/theme4.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ffice Teması">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RegattaVTI">
  <a:themeElements>
    <a:clrScheme name="Regatta Yellow">
      <a:dk1>
        <a:sysClr val="windowText" lastClr="000000"/>
      </a:dk1>
      <a:lt1>
        <a:sysClr val="window" lastClr="FFFFFF"/>
      </a:lt1>
      <a:dk2>
        <a:srgbClr val="181C30"/>
      </a:dk2>
      <a:lt2>
        <a:srgbClr val="C8E1F4"/>
      </a:lt2>
      <a:accent1>
        <a:srgbClr val="217ED3"/>
      </a:accent1>
      <a:accent2>
        <a:srgbClr val="B92525"/>
      </a:accent2>
      <a:accent3>
        <a:srgbClr val="18558C"/>
      </a:accent3>
      <a:accent4>
        <a:srgbClr val="1D8B35"/>
      </a:accent4>
      <a:accent5>
        <a:srgbClr val="EA75AA"/>
      </a:accent5>
      <a:accent6>
        <a:srgbClr val="F5A700"/>
      </a:accent6>
      <a:hlink>
        <a:srgbClr val="DB0000"/>
      </a:hlink>
      <a:folHlink>
        <a:srgbClr val="066BB6"/>
      </a:folHlink>
    </a:clrScheme>
    <a:fontScheme name="Walbaum Display">
      <a:majorFont>
        <a:latin typeface="Walbaum Display"/>
        <a:ea typeface=""/>
        <a:cs typeface=""/>
      </a:majorFont>
      <a:minorFont>
        <a:latin typeface="Walbaum Display"/>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RegattaVTI" id="{FFC3BCE5-6357-41D1-8E67-3F85B69D7E86}" vid="{893A6374-FE17-48E5-8B62-678C1B11AA1B}"/>
    </a:ext>
  </a:extLst>
</a:theme>
</file>

<file path=ppt/theme/theme3.xml><?xml version="1.0" encoding="utf-8"?>
<a:theme xmlns:a="http://schemas.openxmlformats.org/drawingml/2006/main" name="Office Teması">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Sabun">
  <a:themeElements>
    <a:clrScheme name="Sabun">
      <a:dk1>
        <a:sysClr val="windowText" lastClr="000000"/>
      </a:dk1>
      <a:lt1>
        <a:sysClr val="window" lastClr="FFFFFF"/>
      </a:lt1>
      <a:dk2>
        <a:srgbClr val="1485A4"/>
      </a:dk2>
      <a:lt2>
        <a:srgbClr val="E3DED1"/>
      </a:lt2>
      <a:accent1>
        <a:srgbClr val="1CADE4"/>
      </a:accent1>
      <a:accent2>
        <a:srgbClr val="2683C6"/>
      </a:accent2>
      <a:accent3>
        <a:srgbClr val="27CED7"/>
      </a:accent3>
      <a:accent4>
        <a:srgbClr val="42BA97"/>
      </a:accent4>
      <a:accent5>
        <a:srgbClr val="3E8853"/>
      </a:accent5>
      <a:accent6>
        <a:srgbClr val="62A39F"/>
      </a:accent6>
      <a:hlink>
        <a:srgbClr val="F49100"/>
      </a:hlink>
      <a:folHlink>
        <a:srgbClr val="739D9B"/>
      </a:folHlink>
    </a:clrScheme>
    <a:fontScheme name="Sabun">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bu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90000"/>
                <a:shade val="92000"/>
                <a:satMod val="160000"/>
              </a:schemeClr>
            </a:gs>
            <a:gs pos="77000">
              <a:schemeClr val="phClr">
                <a:tint val="100000"/>
                <a:shade val="73000"/>
                <a:satMod val="155000"/>
              </a:schemeClr>
            </a:gs>
            <a:gs pos="100000">
              <a:schemeClr val="phClr">
                <a:tint val="100000"/>
                <a:shade val="67000"/>
                <a:satMod val="145000"/>
              </a:schemeClr>
            </a:gs>
          </a:gsLst>
          <a:lin ang="5400000" scaled="0"/>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Savon" id="{1306E473-ED32-493B-A2D0-240A757EDD34}" vid="{C20BADFE-D095-436F-9677-9264042809F0}"/>
    </a:ext>
  </a:extLst>
</a:theme>
</file>

<file path=docProps/app.xml><?xml version="1.0" encoding="utf-8"?>
<Properties xmlns="http://schemas.openxmlformats.org/officeDocument/2006/extended-properties" xmlns:vt="http://schemas.openxmlformats.org/officeDocument/2006/docPropsVTypes">
  <Template>Office Theme</Template>
  <TotalTime>3243</TotalTime>
  <Words>1680</Words>
  <Application>Microsoft Office PowerPoint</Application>
  <PresentationFormat>Geniş ekran</PresentationFormat>
  <Paragraphs>153</Paragraphs>
  <Slides>45</Slides>
  <Notes>0</Notes>
  <HiddenSlides>0</HiddenSlides>
  <MMClips>0</MMClips>
  <ScaleCrop>false</ScaleCrop>
  <HeadingPairs>
    <vt:vector size="6" baseType="variant">
      <vt:variant>
        <vt:lpstr>Kullanılan Yazı Tipleri</vt:lpstr>
      </vt:variant>
      <vt:variant>
        <vt:i4>13</vt:i4>
      </vt:variant>
      <vt:variant>
        <vt:lpstr>Tema</vt:lpstr>
      </vt:variant>
      <vt:variant>
        <vt:i4>4</vt:i4>
      </vt:variant>
      <vt:variant>
        <vt:lpstr>Slayt Başlıkları</vt:lpstr>
      </vt:variant>
      <vt:variant>
        <vt:i4>45</vt:i4>
      </vt:variant>
    </vt:vector>
  </HeadingPairs>
  <TitlesOfParts>
    <vt:vector size="62" baseType="lpstr">
      <vt:lpstr>Arial</vt:lpstr>
      <vt:lpstr>Arial Black</vt:lpstr>
      <vt:lpstr>Arial Nova</vt:lpstr>
      <vt:lpstr>Arial Rounded MT Bold</vt:lpstr>
      <vt:lpstr>Calibri</vt:lpstr>
      <vt:lpstr>Calibri Light</vt:lpstr>
      <vt:lpstr>Century Gothic</vt:lpstr>
      <vt:lpstr>Garamond</vt:lpstr>
      <vt:lpstr>Georgia</vt:lpstr>
      <vt:lpstr>inherit</vt:lpstr>
      <vt:lpstr>Open Sans</vt:lpstr>
      <vt:lpstr>Poppins</vt:lpstr>
      <vt:lpstr>Walbaum Display</vt:lpstr>
      <vt:lpstr>Office Teması</vt:lpstr>
      <vt:lpstr>RegattaVTI</vt:lpstr>
      <vt:lpstr>Office Teması</vt:lpstr>
      <vt:lpstr>Sabun</vt:lpstr>
      <vt:lpstr>DESTEK VEKTÖR MAKİNELERİ</vt:lpstr>
      <vt:lpstr>SUNUM İÇERİĞİ</vt:lpstr>
      <vt:lpstr>MAKİNE ÖĞRENMESİ TEKNİKLERİ</vt:lpstr>
      <vt:lpstr>CLASSIFICATION (SINIFLANDIRMA)</vt:lpstr>
      <vt:lpstr>PowerPoint Sunusu</vt:lpstr>
      <vt:lpstr>Sınıflandırma Algoritmaları</vt:lpstr>
      <vt:lpstr>Neden bu kadar algoritma söz konusu?</vt:lpstr>
      <vt:lpstr>ÖRNEK: MEYVELER ÖRNEĞİ</vt:lpstr>
      <vt:lpstr>PowerPoint Sunusu</vt:lpstr>
      <vt:lpstr>Tahmin Sonucumuz:</vt:lpstr>
      <vt:lpstr>DESTEK VEKTÖR MAKİNELERİ</vt:lpstr>
      <vt:lpstr>İçindekiler:</vt:lpstr>
      <vt:lpstr>Destek Vektör Makineleri Tarihçe</vt:lpstr>
      <vt:lpstr>PowerPoint Sunusu</vt:lpstr>
      <vt:lpstr>Destek Vektör Makineleri Nedir?</vt:lpstr>
      <vt:lpstr>Destek Vektör Makineleri Nedir?</vt:lpstr>
      <vt:lpstr>Böl / Parçala / Yönet</vt:lpstr>
      <vt:lpstr>PowerPoint Sunusu</vt:lpstr>
      <vt:lpstr>DVM’in Avantajları</vt:lpstr>
      <vt:lpstr>DVM’in Dezavantajları</vt:lpstr>
      <vt:lpstr>PowerPoint Sunusu</vt:lpstr>
      <vt:lpstr>Doğrusal Ve Doğrusal Olmayan DVM</vt:lpstr>
      <vt:lpstr>Doğrusal DVM-Tanım</vt:lpstr>
      <vt:lpstr>Esnek Kenar Payı</vt:lpstr>
      <vt:lpstr>Esnek Kenarın Seçilmesi</vt:lpstr>
      <vt:lpstr>Doğrusal Olmayan DVM</vt:lpstr>
      <vt:lpstr>Doğrusal Olmayan DVM</vt:lpstr>
      <vt:lpstr>Kernel Functions</vt:lpstr>
      <vt:lpstr>Kernel Functions- Polynomial Kernel</vt:lpstr>
      <vt:lpstr>Kernel Functions-Gaussian RBF</vt:lpstr>
      <vt:lpstr>Kernel Trick</vt:lpstr>
      <vt:lpstr>Destek vektör makineleri kullanım alanları</vt:lpstr>
      <vt:lpstr>PowerPoint Sunusu</vt:lpstr>
      <vt:lpstr>PowerPoint Sunusu</vt:lpstr>
      <vt:lpstr>Yüz tanıma </vt:lpstr>
      <vt:lpstr>PowerPoint Sunusu</vt:lpstr>
      <vt:lpstr>PowerPoint Sunusu</vt:lpstr>
      <vt:lpstr>Metin  Sınıflandırma </vt:lpstr>
      <vt:lpstr> Dijital Görüntülerde Stenografi Tespiti  </vt:lpstr>
      <vt:lpstr> Biyoinformatik </vt:lpstr>
      <vt:lpstr>Protein Katlanması ve Uzaktan Homoloji Tespiti </vt:lpstr>
      <vt:lpstr>Elyazısı tanıma </vt:lpstr>
      <vt:lpstr>Genelleştirilmiş Öngörülü Kontrol </vt:lpstr>
      <vt:lpstr>Sonuç </vt:lpstr>
      <vt:lpstr>Kaynakça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MAKİNE ÖĞRENMESİ NEDİR ?</dc:title>
  <dc:creator>Evin</dc:creator>
  <cp:lastModifiedBy>HİLAL SARAÇOĞLU</cp:lastModifiedBy>
  <cp:revision>5</cp:revision>
  <dcterms:created xsi:type="dcterms:W3CDTF">2022-11-07T14:01:45Z</dcterms:created>
  <dcterms:modified xsi:type="dcterms:W3CDTF">2022-11-30T11:08:05Z</dcterms:modified>
</cp:coreProperties>
</file>